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90" r:id="rId2"/>
    <p:sldId id="262" r:id="rId3"/>
    <p:sldId id="270" r:id="rId4"/>
    <p:sldId id="295" r:id="rId5"/>
    <p:sldId id="292" r:id="rId6"/>
    <p:sldId id="294" r:id="rId7"/>
    <p:sldId id="301" r:id="rId8"/>
    <p:sldId id="280" r:id="rId9"/>
    <p:sldId id="281" r:id="rId10"/>
    <p:sldId id="288" r:id="rId11"/>
    <p:sldId id="293" r:id="rId12"/>
    <p:sldId id="296" r:id="rId13"/>
    <p:sldId id="302" r:id="rId14"/>
    <p:sldId id="303" r:id="rId15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FFFF"/>
    <a:srgbClr val="E7E6E6"/>
    <a:srgbClr val="303030"/>
    <a:srgbClr val="DADAEE"/>
    <a:srgbClr val="FF3300"/>
    <a:srgbClr val="EBE600"/>
    <a:srgbClr val="3C47B2"/>
    <a:srgbClr val="53535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16" autoAdjust="0"/>
    <p:restoredTop sz="97095" autoAdjust="0"/>
  </p:normalViewPr>
  <p:slideViewPr>
    <p:cSldViewPr snapToGrid="0">
      <p:cViewPr>
        <p:scale>
          <a:sx n="150" d="100"/>
          <a:sy n="150" d="100"/>
        </p:scale>
        <p:origin x="1224" y="-4992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50" y="102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1"/>
            <a:ext cx="5388610" cy="4439841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6572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581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6703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1631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8063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59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5901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202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6040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582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805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911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D550-146C-432A-B2CE-220018EABA62}" type="datetime1">
              <a:rPr lang="fr-FR" smtClean="0"/>
              <a:t>09/12/2024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4F9-11FE-4A30-BF44-133E6C9E1E21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A0C8-7503-4C98-9528-E437B7F578CD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16CB-421F-4BD7-95EF-B8704D3F88B7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9682-03B4-4CBB-B9EC-093F2CC6FC84}" type="datetime1">
              <a:rPr lang="fr-FR" smtClean="0"/>
              <a:t>09/12/2024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856C-C7AE-4875-82E2-717DB64C4042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797D-9854-4C89-AC04-868E7C78D518}" type="datetime1">
              <a:rPr lang="fr-FR" smtClean="0"/>
              <a:t>09/12/2024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0DC7-B65C-4F45-93EB-DEABA1346264}" type="datetime1">
              <a:rPr lang="fr-FR" smtClean="0"/>
              <a:t>09/12/2024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A539-6154-457D-809C-3402F535CDB4}" type="datetime1">
              <a:rPr lang="fr-FR" smtClean="0"/>
              <a:t>09/12/2024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E685C-29A5-4158-BFEC-020CCC00182D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5431-18D8-446F-8355-1B7F18E72201}" type="datetime1">
              <a:rPr lang="fr-FR" smtClean="0"/>
              <a:t>09/12/2024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384B2D9-1734-49A7-8C2B-ACD16720E1C8}" type="datetime1">
              <a:rPr lang="fr-FR" smtClean="0"/>
              <a:t>09/12/2024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microsoft.com/office/2007/relationships/hdphoto" Target="../media/hdphoto1.wdp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microsoft.com/office/2007/relationships/hdphoto" Target="../media/hdphoto10.wdp"/><Relationship Id="rId18" Type="http://schemas.openxmlformats.org/officeDocument/2006/relationships/image" Target="../media/image74.png"/><Relationship Id="rId3" Type="http://schemas.openxmlformats.org/officeDocument/2006/relationships/image" Target="../media/image66.png"/><Relationship Id="rId21" Type="http://schemas.openxmlformats.org/officeDocument/2006/relationships/image" Target="../media/image76.png"/><Relationship Id="rId7" Type="http://schemas.microsoft.com/office/2007/relationships/hdphoto" Target="../media/hdphoto8.wdp"/><Relationship Id="rId12" Type="http://schemas.openxmlformats.org/officeDocument/2006/relationships/image" Target="../media/image71.png"/><Relationship Id="rId17" Type="http://schemas.microsoft.com/office/2007/relationships/hdphoto" Target="../media/hdphoto12.wdp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3.pn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microsoft.com/office/2007/relationships/hdphoto" Target="../media/hdphoto9.wdp"/><Relationship Id="rId5" Type="http://schemas.openxmlformats.org/officeDocument/2006/relationships/image" Target="../media/image67.png"/><Relationship Id="rId15" Type="http://schemas.microsoft.com/office/2007/relationships/hdphoto" Target="../media/hdphoto11.wdp"/><Relationship Id="rId10" Type="http://schemas.openxmlformats.org/officeDocument/2006/relationships/image" Target="../media/image70.png"/><Relationship Id="rId19" Type="http://schemas.microsoft.com/office/2007/relationships/hdphoto" Target="../media/hdphoto13.wdp"/><Relationship Id="rId4" Type="http://schemas.microsoft.com/office/2007/relationships/hdphoto" Target="../media/hdphoto7.wdp"/><Relationship Id="rId9" Type="http://schemas.openxmlformats.org/officeDocument/2006/relationships/image" Target="../media/image28.jpeg"/><Relationship Id="rId1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12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0" Type="http://schemas.microsoft.com/office/2007/relationships/hdphoto" Target="../media/hdphoto2.wdp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0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jpeg"/><Relationship Id="rId10" Type="http://schemas.microsoft.com/office/2007/relationships/hdphoto" Target="../media/hdphoto4.wdp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png"/><Relationship Id="rId7" Type="http://schemas.openxmlformats.org/officeDocument/2006/relationships/image" Target="../media/image57.em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microsoft.com/office/2007/relationships/hdphoto" Target="../media/hdphoto6.wdp"/><Relationship Id="rId9" Type="http://schemas.openxmlformats.org/officeDocument/2006/relationships/image" Target="../media/image6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9895ADDA-A5B1-9E43-38C5-83E2B7CAF3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615" y="7511676"/>
            <a:ext cx="2793763" cy="1363203"/>
          </a:xfrm>
          <a:prstGeom prst="rect">
            <a:avLst/>
          </a:prstGeom>
        </p:spPr>
      </p:pic>
      <p:sp>
        <p:nvSpPr>
          <p:cNvPr id="71" name="ZoneTexte 70"/>
          <p:cNvSpPr txBox="1"/>
          <p:nvPr/>
        </p:nvSpPr>
        <p:spPr>
          <a:xfrm>
            <a:off x="1571273" y="541461"/>
            <a:ext cx="3055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/>
              <a:t>KERIS 5.1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626277" y="539551"/>
            <a:ext cx="1929687" cy="21351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153" y="611503"/>
            <a:ext cx="510858" cy="3600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746" y="611503"/>
            <a:ext cx="346800" cy="360000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8520" y="611503"/>
            <a:ext cx="360000" cy="360000"/>
          </a:xfrm>
          <a:prstGeom prst="rect">
            <a:avLst/>
          </a:prstGeom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3159" y="1062633"/>
            <a:ext cx="363349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ZoneTexte 33"/>
          <p:cNvSpPr txBox="1"/>
          <p:nvPr/>
        </p:nvSpPr>
        <p:spPr>
          <a:xfrm>
            <a:off x="4661406" y="1987330"/>
            <a:ext cx="190608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900">
                <a:ln>
                  <a:solidFill>
                    <a:schemeClr val="tx1"/>
                  </a:solidFill>
                </a:ln>
              </a:rPr>
              <a:t>220/277/347/400/440/480V</a:t>
            </a: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816" y="1590967"/>
            <a:ext cx="655134" cy="228030"/>
          </a:xfrm>
          <a:prstGeom prst="rect">
            <a:avLst/>
          </a:prstGeom>
        </p:spPr>
      </p:pic>
      <p:pic>
        <p:nvPicPr>
          <p:cNvPr id="36" name="Picture 9"/>
          <p:cNvPicPr>
            <a:picLocks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9006" y="611503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5848" y="1480635"/>
            <a:ext cx="464271" cy="40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à coins arrondis 41"/>
          <p:cNvSpPr/>
          <p:nvPr/>
        </p:nvSpPr>
        <p:spPr>
          <a:xfrm>
            <a:off x="246956" y="5970010"/>
            <a:ext cx="6387212" cy="3108587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7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79" y="52960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508" y="1529233"/>
            <a:ext cx="360000" cy="360000"/>
          </a:xfrm>
          <a:prstGeom prst="rect">
            <a:avLst/>
          </a:prstGeom>
        </p:spPr>
      </p:pic>
      <p:sp>
        <p:nvSpPr>
          <p:cNvPr id="43" name="ZoneTexte 3"/>
          <p:cNvSpPr txBox="1">
            <a:spLocks noChangeArrowheads="1"/>
          </p:cNvSpPr>
          <p:nvPr/>
        </p:nvSpPr>
        <p:spPr bwMode="auto">
          <a:xfrm>
            <a:off x="149352" y="9599669"/>
            <a:ext cx="1151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0686_5010_B</a:t>
            </a:r>
          </a:p>
        </p:txBody>
      </p:sp>
      <p:sp>
        <p:nvSpPr>
          <p:cNvPr id="76" name="ZoneTexte 3">
            <a:extLst>
              <a:ext uri="{FF2B5EF4-FFF2-40B4-BE49-F238E27FC236}">
                <a16:creationId xmlns:a16="http://schemas.microsoft.com/office/drawing/2014/main" id="{240387C5-C62B-404D-96A2-11AF73414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8886" y="9552801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1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39A0631-53DE-4526-8FB8-695D89AAAE0D}"/>
              </a:ext>
            </a:extLst>
          </p:cNvPr>
          <p:cNvSpPr txBox="1"/>
          <p:nvPr/>
        </p:nvSpPr>
        <p:spPr>
          <a:xfrm>
            <a:off x="203319" y="9104685"/>
            <a:ext cx="6423102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AABB6070-FC5D-4A96-A8CB-5E12B407BB80}"/>
              </a:ext>
            </a:extLst>
          </p:cNvPr>
          <p:cNvSpPr txBox="1"/>
          <p:nvPr/>
        </p:nvSpPr>
        <p:spPr>
          <a:xfrm>
            <a:off x="4711661" y="2324493"/>
            <a:ext cx="1786247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>
                <a:ln>
                  <a:solidFill>
                    <a:schemeClr val="tx1"/>
                  </a:solidFill>
                </a:ln>
              </a:rPr>
              <a:t>50-60 Hz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876426B4-CE86-4534-9567-525981488D08}"/>
              </a:ext>
            </a:extLst>
          </p:cNvPr>
          <p:cNvSpPr txBox="1"/>
          <p:nvPr/>
        </p:nvSpPr>
        <p:spPr>
          <a:xfrm>
            <a:off x="5848739" y="1107796"/>
            <a:ext cx="66206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>
                <a:ln>
                  <a:solidFill>
                    <a:schemeClr val="tx1"/>
                  </a:solidFill>
                </a:ln>
              </a:rPr>
              <a:t>IK 08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EB6A73B-023F-4E01-9901-1480477C495C}"/>
              </a:ext>
            </a:extLst>
          </p:cNvPr>
          <p:cNvSpPr txBox="1"/>
          <p:nvPr/>
        </p:nvSpPr>
        <p:spPr>
          <a:xfrm>
            <a:off x="5160273" y="1107796"/>
            <a:ext cx="61174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>
                <a:ln>
                  <a:solidFill>
                    <a:schemeClr val="tx1"/>
                  </a:solidFill>
                </a:ln>
              </a:rPr>
              <a:t>IP 66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7DA7A664-F66C-4C34-A1F9-3BE2709A0A36}"/>
              </a:ext>
            </a:extLst>
          </p:cNvPr>
          <p:cNvSpPr txBox="1"/>
          <p:nvPr/>
        </p:nvSpPr>
        <p:spPr>
          <a:xfrm>
            <a:off x="4132938" y="6080973"/>
            <a:ext cx="14113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/>
              <a:t>Indicator tip pointing towards the surface to be lit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6C583199-8EE8-4D52-9DB9-9E83F101AAC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7413" y="6253605"/>
            <a:ext cx="727812" cy="344755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255E2946-DFD6-923B-99F9-0423709B2F15}"/>
              </a:ext>
            </a:extLst>
          </p:cNvPr>
          <p:cNvSpPr txBox="1"/>
          <p:nvPr/>
        </p:nvSpPr>
        <p:spPr>
          <a:xfrm>
            <a:off x="401298" y="6013249"/>
            <a:ext cx="119923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>
                <a:ln>
                  <a:solidFill>
                    <a:schemeClr val="tx1"/>
                  </a:solidFill>
                </a:ln>
              </a:rPr>
              <a:t>KERIS 5.1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93D7642E-E21E-C9D2-3EEF-3428D746001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602" y="6319269"/>
            <a:ext cx="2851791" cy="1698896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EAA767AF-10FB-9C91-EF47-30DE1A9228C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953" y="1083433"/>
            <a:ext cx="4253752" cy="347797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EC553E1-E983-235D-9BDD-C65541332879}"/>
              </a:ext>
            </a:extLst>
          </p:cNvPr>
          <p:cNvSpPr txBox="1"/>
          <p:nvPr/>
        </p:nvSpPr>
        <p:spPr>
          <a:xfrm>
            <a:off x="4661406" y="2777499"/>
            <a:ext cx="1889641" cy="83099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Important: if the power supply is &gt;250V and a remote management system is used, make sure it supports the supply voltage (for example: Wizard Nema does not support voltages &gt; 250V)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3418E57-1532-22D7-3EB5-601FBFECA76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145" y="6768053"/>
            <a:ext cx="2327177" cy="1993321"/>
          </a:xfrm>
          <a:prstGeom prst="rect">
            <a:avLst/>
          </a:prstGeo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BD8EBCCB-50F8-57C8-1A36-385389FF52A9}"/>
              </a:ext>
            </a:extLst>
          </p:cNvPr>
          <p:cNvSpPr/>
          <p:nvPr/>
        </p:nvSpPr>
        <p:spPr>
          <a:xfrm>
            <a:off x="5491429" y="7020115"/>
            <a:ext cx="181580" cy="16460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Bulle narrative : rectangle à coins arrondis 18">
            <a:extLst>
              <a:ext uri="{FF2B5EF4-FFF2-40B4-BE49-F238E27FC236}">
                <a16:creationId xmlns:a16="http://schemas.microsoft.com/office/drawing/2014/main" id="{F60D3A5A-B56A-40FF-BA94-FB5199BBFCFF}"/>
              </a:ext>
            </a:extLst>
          </p:cNvPr>
          <p:cNvSpPr/>
          <p:nvPr/>
        </p:nvSpPr>
        <p:spPr>
          <a:xfrm>
            <a:off x="5566325" y="6129735"/>
            <a:ext cx="809988" cy="522317"/>
          </a:xfrm>
          <a:prstGeom prst="wedgeRoundRectCallout">
            <a:avLst>
              <a:gd name="adj1" fmla="val -41157"/>
              <a:gd name="adj2" fmla="val 120251"/>
              <a:gd name="adj3" fmla="val 16667"/>
            </a:avLst>
          </a:prstGeom>
          <a:noFill/>
          <a:ln w="127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7921FFD-5FFE-6F03-2511-2C1294515EC4}"/>
              </a:ext>
            </a:extLst>
          </p:cNvPr>
          <p:cNvSpPr txBox="1"/>
          <p:nvPr/>
        </p:nvSpPr>
        <p:spPr>
          <a:xfrm>
            <a:off x="4661406" y="3695766"/>
            <a:ext cx="1889641" cy="33855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Available with built-in power supply, see page 13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33BE702-6F74-282B-B835-E1EEB051102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956" y="4428994"/>
            <a:ext cx="6379465" cy="1276944"/>
          </a:xfrm>
          <a:prstGeom prst="rect">
            <a:avLst/>
          </a:prstGeom>
        </p:spPr>
      </p:pic>
      <p:pic>
        <p:nvPicPr>
          <p:cNvPr id="1153" name="Picture 129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93" y="4435344"/>
            <a:ext cx="236761" cy="236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71B6DDB-29F3-A77A-79AB-E420D2F0D5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841646"/>
              </p:ext>
            </p:extLst>
          </p:nvPr>
        </p:nvGraphicFramePr>
        <p:xfrm>
          <a:off x="262128" y="4443984"/>
          <a:ext cx="6342888" cy="1246632"/>
        </p:xfrm>
        <a:graphic>
          <a:graphicData uri="http://schemas.openxmlformats.org/drawingml/2006/table">
            <a:tbl>
              <a:tblPr/>
              <a:tblGrid>
                <a:gridCol w="259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75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757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5415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07264">
                <a:tc rowSpan="4">
                  <a:txBody>
                    <a:bodyPr/>
                    <a:lstStyle/>
                    <a:p>
                      <a:pPr marL="0" marR="12700" indent="0" algn="ctr"/>
                      <a:r>
                        <a:rPr lang="en-GB" sz="7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KERIS 5.1</a:t>
                      </a:r>
                    </a:p>
                  </a:txBody>
                  <a:tcPr marL="0" marR="0" marT="0" marB="0" vert="vert27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/>
                      <a:endParaRPr lang="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indent="0" algn="ctr"/>
                      <a:r>
                        <a:rPr lang="en-GB" sz="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SCx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rtl="0"/>
                      <a:endParaRPr sz="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/>
                      <a:endParaRPr sz="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 max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 vMerge="1">
                  <a:txBody>
                    <a:bodyPr/>
                    <a:lstStyle/>
                    <a:p>
                      <a:endParaRPr sz="700"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12700" indent="0" algn="ctr">
                        <a:lnSpc>
                          <a:spcPts val="1056"/>
                        </a:lnSpc>
                      </a:pPr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</a:t>
                      </a:r>
                      <a:r>
                        <a:rPr lang="en-GB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 </a:t>
                      </a:r>
                      <a:br>
                        <a:rPr lang="en-GB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without power supply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Pitch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en-GB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5355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en-GB" sz="600">
                          <a:solidFill>
                            <a:srgbClr val="0330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5355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</a:t>
                      </a:r>
                      <a:r>
                        <a:rPr lang="en-GB" sz="600">
                          <a:solidFill>
                            <a:srgbClr val="114B8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5864"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210"/>
                        </a:spcAft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SCx </a:t>
                      </a:r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</a:t>
                      </a:r>
                      <a:r>
                        <a:rPr lang="en-GB" sz="600" baseline="300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indent="0" algn="ctr"/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(without power supply)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0.08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0.11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0.14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0.16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0.17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0.17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248">
                <a:tc vMerge="1">
                  <a:txBody>
                    <a:bodyPr/>
                    <a:lstStyle/>
                    <a:p>
                      <a:endParaRPr sz="22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2700" indent="0" algn="ctr">
                        <a:spcAft>
                          <a:spcPts val="210"/>
                        </a:spcAft>
                      </a:pPr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 supply</a:t>
                      </a:r>
                    </a:p>
                    <a:p>
                      <a:pPr marL="0" marR="12700" indent="0" algn="ctr"/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 kg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210"/>
                        </a:spcAft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SCx </a:t>
                      </a:r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</a:t>
                      </a:r>
                      <a:r>
                        <a:rPr lang="en-GB" sz="600" baseline="300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indent="0" algn="ctr"/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 power supply)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0.06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0.08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0.09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0.11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0.13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0.15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0.17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0.18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sz="22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214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10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0497" y="3437817"/>
            <a:ext cx="6152659" cy="360142"/>
            <a:chOff x="-2044460" y="628184"/>
            <a:chExt cx="360000" cy="411152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111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POWER SUPPLY INSTALLATION IN A CABINET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C9852E56-27B3-44DB-8060-F284380D30B6}"/>
              </a:ext>
            </a:extLst>
          </p:cNvPr>
          <p:cNvSpPr txBox="1"/>
          <p:nvPr/>
        </p:nvSpPr>
        <p:spPr>
          <a:xfrm>
            <a:off x="340708" y="3906621"/>
            <a:ext cx="1823922" cy="6133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/>
              <a:t>The power supplies must be installed in the vertical position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BE5EDB67-562E-4496-8639-70E7EAEC3A56}"/>
              </a:ext>
            </a:extLst>
          </p:cNvPr>
          <p:cNvSpPr txBox="1"/>
          <p:nvPr/>
        </p:nvSpPr>
        <p:spPr>
          <a:xfrm>
            <a:off x="723584" y="8500037"/>
            <a:ext cx="520451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After installation, it is recommended to measure the Tc temperatures which must not exceed the values given in the table.</a:t>
            </a:r>
          </a:p>
          <a:p>
            <a:pPr algn="ctr"/>
            <a:r>
              <a:rPr lang="en-GB" sz="1100" dirty="0"/>
              <a:t>Move the power supplies apart or force the ventilation if necessary.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4F2A996E-A58D-D4A9-81ED-09C0C0D3D49D}"/>
              </a:ext>
            </a:extLst>
          </p:cNvPr>
          <p:cNvGrpSpPr/>
          <p:nvPr/>
        </p:nvGrpSpPr>
        <p:grpSpPr>
          <a:xfrm>
            <a:off x="2287615" y="4378180"/>
            <a:ext cx="925908" cy="1927796"/>
            <a:chOff x="2296589" y="2424192"/>
            <a:chExt cx="925908" cy="1927796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E9AA9C8-7651-4A94-20FA-E981FF1243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8068E992-008F-4B07-B8F6-CF4049489B03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34646BDE-FD0D-4BB2-B3AD-7C68755CB1AB}"/>
              </a:ext>
            </a:extLst>
          </p:cNvPr>
          <p:cNvSpPr txBox="1"/>
          <p:nvPr/>
        </p:nvSpPr>
        <p:spPr>
          <a:xfrm>
            <a:off x="3987060" y="3897588"/>
            <a:ext cx="434340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100"/>
              <a:t>Tc</a:t>
            </a:r>
          </a:p>
        </p:txBody>
      </p:sp>
      <p:sp>
        <p:nvSpPr>
          <p:cNvPr id="57" name="Triangle isocèle 56">
            <a:extLst>
              <a:ext uri="{FF2B5EF4-FFF2-40B4-BE49-F238E27FC236}">
                <a16:creationId xmlns:a16="http://schemas.microsoft.com/office/drawing/2014/main" id="{8E1DFAE1-63F5-4D41-9778-62E18F31A576}"/>
              </a:ext>
            </a:extLst>
          </p:cNvPr>
          <p:cNvSpPr/>
          <p:nvPr/>
        </p:nvSpPr>
        <p:spPr>
          <a:xfrm>
            <a:off x="3149862" y="5207868"/>
            <a:ext cx="127322" cy="127322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8" name="Connecteur droit avec flèche 57">
            <a:extLst>
              <a:ext uri="{FF2B5EF4-FFF2-40B4-BE49-F238E27FC236}">
                <a16:creationId xmlns:a16="http://schemas.microsoft.com/office/drawing/2014/main" id="{60C77959-ED83-4ED9-80DF-D96BC8FABC4F}"/>
              </a:ext>
            </a:extLst>
          </p:cNvPr>
          <p:cNvCxnSpPr>
            <a:cxnSpLocks/>
            <a:stCxn id="59" idx="3"/>
            <a:endCxn id="57" idx="2"/>
          </p:cNvCxnSpPr>
          <p:nvPr/>
        </p:nvCxnSpPr>
        <p:spPr>
          <a:xfrm flipV="1">
            <a:off x="1988849" y="5335190"/>
            <a:ext cx="1161013" cy="802395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ZoneTexte 58">
            <a:extLst>
              <a:ext uri="{FF2B5EF4-FFF2-40B4-BE49-F238E27FC236}">
                <a16:creationId xmlns:a16="http://schemas.microsoft.com/office/drawing/2014/main" id="{6F3C3528-17FC-459D-B7D6-8AB2627117FB}"/>
              </a:ext>
            </a:extLst>
          </p:cNvPr>
          <p:cNvSpPr txBox="1"/>
          <p:nvPr/>
        </p:nvSpPr>
        <p:spPr>
          <a:xfrm>
            <a:off x="834514" y="6006780"/>
            <a:ext cx="1154335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GB" sz="1100" dirty="0"/>
              <a:t>Ambient T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2839D78D-2F04-4A6A-9981-3E9EE2D281D8}"/>
              </a:ext>
            </a:extLst>
          </p:cNvPr>
          <p:cNvSpPr txBox="1"/>
          <p:nvPr/>
        </p:nvSpPr>
        <p:spPr>
          <a:xfrm>
            <a:off x="327726" y="5158661"/>
            <a:ext cx="177495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/>
              <a:t>The ambient temperature must be measured between 2 power supplies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1ACD055-8B11-CD18-3AD0-67FF5ED29B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961" y="7048578"/>
            <a:ext cx="1901989" cy="6849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3F93694-A7C4-8241-EF28-F277145CC3B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083711" y="5016042"/>
            <a:ext cx="3281262" cy="1575969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17900839-DC60-8F5A-6575-4A92A52B2247}"/>
              </a:ext>
            </a:extLst>
          </p:cNvPr>
          <p:cNvGrpSpPr/>
          <p:nvPr/>
        </p:nvGrpSpPr>
        <p:grpSpPr>
          <a:xfrm>
            <a:off x="3325840" y="4378180"/>
            <a:ext cx="925908" cy="1927796"/>
            <a:chOff x="2296589" y="2424192"/>
            <a:chExt cx="925908" cy="1927796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3DADCDFA-7317-8752-A867-39CC0C217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26BC87AE-64E6-BC6E-0786-1A47D39B74EC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B2F68FD3-4F41-4B1F-8062-E5603521B7EC}"/>
              </a:ext>
            </a:extLst>
          </p:cNvPr>
          <p:cNvCxnSpPr>
            <a:cxnSpLocks/>
            <a:stCxn id="45" idx="2"/>
            <a:endCxn id="13" idx="0"/>
          </p:cNvCxnSpPr>
          <p:nvPr/>
        </p:nvCxnSpPr>
        <p:spPr>
          <a:xfrm flipH="1">
            <a:off x="3725133" y="4159198"/>
            <a:ext cx="479097" cy="566323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12E05190-EAAB-FAFB-D960-822FFC2D655E}"/>
              </a:ext>
            </a:extLst>
          </p:cNvPr>
          <p:cNvGrpSpPr/>
          <p:nvPr/>
        </p:nvGrpSpPr>
        <p:grpSpPr>
          <a:xfrm>
            <a:off x="2280742" y="6550991"/>
            <a:ext cx="925908" cy="1927796"/>
            <a:chOff x="2296589" y="2424192"/>
            <a:chExt cx="925908" cy="1927796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AEAAB8BC-0102-101C-2ECD-B945D829A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29F77C68-01F5-C7A4-323C-2F0DDDE6FF8F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A0172D79-C497-2C1B-932F-291EABB60556}"/>
              </a:ext>
            </a:extLst>
          </p:cNvPr>
          <p:cNvGrpSpPr/>
          <p:nvPr/>
        </p:nvGrpSpPr>
        <p:grpSpPr>
          <a:xfrm>
            <a:off x="3325839" y="6550991"/>
            <a:ext cx="925908" cy="1927796"/>
            <a:chOff x="2296589" y="2424192"/>
            <a:chExt cx="925908" cy="1927796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FB149C89-2B83-89E9-CE98-EB52541DCF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313F992E-39B8-3F36-0C9F-2D5AB40D358C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30" name="Image 129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BAF9A04D-9BB5-2C34-B5CE-CFA3B3A43E2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3800" y="679291"/>
            <a:ext cx="457573" cy="423009"/>
          </a:xfrm>
          <a:prstGeom prst="rect">
            <a:avLst/>
          </a:prstGeom>
        </p:spPr>
      </p:pic>
      <p:pic>
        <p:nvPicPr>
          <p:cNvPr id="131" name="Image 130">
            <a:extLst>
              <a:ext uri="{FF2B5EF4-FFF2-40B4-BE49-F238E27FC236}">
                <a16:creationId xmlns:a16="http://schemas.microsoft.com/office/drawing/2014/main" id="{F5D68CD9-DD52-D622-49A7-96C50AB336A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0830" y="2445513"/>
            <a:ext cx="483512" cy="436236"/>
          </a:xfrm>
          <a:prstGeom prst="rect">
            <a:avLst/>
          </a:prstGeom>
        </p:spPr>
      </p:pic>
      <p:pic>
        <p:nvPicPr>
          <p:cNvPr id="132" name="Image 131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F7979D7D-FF88-DC9E-59B5-55FE06E3830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5483" y="842962"/>
            <a:ext cx="457573" cy="423009"/>
          </a:xfrm>
          <a:prstGeom prst="rect">
            <a:avLst/>
          </a:prstGeom>
        </p:spPr>
      </p:pic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2F126433-DB41-52CC-0E29-9639BED36D01}"/>
              </a:ext>
            </a:extLst>
          </p:cNvPr>
          <p:cNvCxnSpPr>
            <a:cxnSpLocks/>
          </p:cNvCxnSpPr>
          <p:nvPr/>
        </p:nvCxnSpPr>
        <p:spPr>
          <a:xfrm flipH="1">
            <a:off x="2020017" y="488996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306A74E4-B73D-EC5C-3EE7-6BDC679F668F}"/>
              </a:ext>
            </a:extLst>
          </p:cNvPr>
          <p:cNvCxnSpPr>
            <a:cxnSpLocks/>
          </p:cNvCxnSpPr>
          <p:nvPr/>
        </p:nvCxnSpPr>
        <p:spPr>
          <a:xfrm flipH="1" flipV="1">
            <a:off x="4248700" y="2128290"/>
            <a:ext cx="2348123" cy="97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6" name="Image 135">
            <a:extLst>
              <a:ext uri="{FF2B5EF4-FFF2-40B4-BE49-F238E27FC236}">
                <a16:creationId xmlns:a16="http://schemas.microsoft.com/office/drawing/2014/main" id="{4EF01F3B-AFE1-DFF3-C4CF-A3C75D01BC7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6435" y="878016"/>
            <a:ext cx="483512" cy="436236"/>
          </a:xfrm>
          <a:prstGeom prst="rect">
            <a:avLst/>
          </a:prstGeom>
        </p:spPr>
      </p:pic>
      <p:grpSp>
        <p:nvGrpSpPr>
          <p:cNvPr id="138" name="Groupe 137">
            <a:extLst>
              <a:ext uri="{FF2B5EF4-FFF2-40B4-BE49-F238E27FC236}">
                <a16:creationId xmlns:a16="http://schemas.microsoft.com/office/drawing/2014/main" id="{1C155161-0017-5CC3-800A-E207A8E1EBF1}"/>
              </a:ext>
            </a:extLst>
          </p:cNvPr>
          <p:cNvGrpSpPr/>
          <p:nvPr/>
        </p:nvGrpSpPr>
        <p:grpSpPr>
          <a:xfrm>
            <a:off x="98341" y="572482"/>
            <a:ext cx="1106352" cy="625330"/>
            <a:chOff x="-1598296" y="6522254"/>
            <a:chExt cx="1022619" cy="482754"/>
          </a:xfrm>
        </p:grpSpPr>
        <p:sp>
          <p:nvSpPr>
            <p:cNvPr id="139" name="ZoneTexte 138">
              <a:extLst>
                <a:ext uri="{FF2B5EF4-FFF2-40B4-BE49-F238E27FC236}">
                  <a16:creationId xmlns:a16="http://schemas.microsoft.com/office/drawing/2014/main" id="{D84783BB-63DA-A60C-992D-62ED3C83AC0E}"/>
                </a:ext>
              </a:extLst>
            </p:cNvPr>
            <p:cNvSpPr txBox="1"/>
            <p:nvPr/>
          </p:nvSpPr>
          <p:spPr>
            <a:xfrm>
              <a:off x="-1598296" y="6791165"/>
              <a:ext cx="1022619" cy="213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/>
                <a:t>    </a:t>
              </a:r>
              <a:r>
                <a:rPr lang="en-GB" sz="900"/>
                <a:t>3.1 kg</a:t>
              </a:r>
            </a:p>
          </p:txBody>
        </p:sp>
        <p:pic>
          <p:nvPicPr>
            <p:cNvPr id="140" name="Picture 129">
              <a:extLst>
                <a:ext uri="{FF2B5EF4-FFF2-40B4-BE49-F238E27FC236}">
                  <a16:creationId xmlns:a16="http://schemas.microsoft.com/office/drawing/2014/main" id="{C9328A70-7929-0B19-56AC-C758199FDF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71368" y="6522254"/>
              <a:ext cx="324362" cy="324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1" name="Image 140">
            <a:extLst>
              <a:ext uri="{FF2B5EF4-FFF2-40B4-BE49-F238E27FC236}">
                <a16:creationId xmlns:a16="http://schemas.microsoft.com/office/drawing/2014/main" id="{8F5A824A-2035-CF5C-72C8-C8A18CCB1AC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1436" y="1101484"/>
            <a:ext cx="1902709" cy="470611"/>
          </a:xfrm>
          <a:prstGeom prst="rect">
            <a:avLst/>
          </a:prstGeom>
        </p:spPr>
      </p:pic>
      <p:pic>
        <p:nvPicPr>
          <p:cNvPr id="142" name="Image 141">
            <a:extLst>
              <a:ext uri="{FF2B5EF4-FFF2-40B4-BE49-F238E27FC236}">
                <a16:creationId xmlns:a16="http://schemas.microsoft.com/office/drawing/2014/main" id="{3BB943BD-4FF6-8056-3EA6-D5DBE0AB943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509824" y="2854914"/>
            <a:ext cx="1902709" cy="470611"/>
          </a:xfrm>
          <a:prstGeom prst="rect">
            <a:avLst/>
          </a:prstGeom>
        </p:spPr>
      </p:pic>
      <p:grpSp>
        <p:nvGrpSpPr>
          <p:cNvPr id="143" name="Groupe 142">
            <a:extLst>
              <a:ext uri="{FF2B5EF4-FFF2-40B4-BE49-F238E27FC236}">
                <a16:creationId xmlns:a16="http://schemas.microsoft.com/office/drawing/2014/main" id="{61C3FB1D-104F-B32C-A9CA-74D680C49E5D}"/>
              </a:ext>
            </a:extLst>
          </p:cNvPr>
          <p:cNvGrpSpPr/>
          <p:nvPr/>
        </p:nvGrpSpPr>
        <p:grpSpPr>
          <a:xfrm>
            <a:off x="1046661" y="622107"/>
            <a:ext cx="912286" cy="1739894"/>
            <a:chOff x="974445" y="5136223"/>
            <a:chExt cx="912286" cy="1739894"/>
          </a:xfrm>
        </p:grpSpPr>
        <p:pic>
          <p:nvPicPr>
            <p:cNvPr id="144" name="Image 143">
              <a:extLst>
                <a:ext uri="{FF2B5EF4-FFF2-40B4-BE49-F238E27FC236}">
                  <a16:creationId xmlns:a16="http://schemas.microsoft.com/office/drawing/2014/main" id="{4CFE2D2F-A522-5080-D71C-A4254F95A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25527" y="5614912"/>
              <a:ext cx="1739894" cy="782515"/>
            </a:xfrm>
            <a:prstGeom prst="rect">
              <a:avLst/>
            </a:prstGeom>
          </p:spPr>
        </p:pic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B7A303C1-5BBB-8E17-047B-35243EDC50EE}"/>
                </a:ext>
              </a:extLst>
            </p:cNvPr>
            <p:cNvSpPr/>
            <p:nvPr/>
          </p:nvSpPr>
          <p:spPr>
            <a:xfrm rot="16200000">
              <a:off x="691978" y="5727433"/>
              <a:ext cx="1101631" cy="734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6" name="ZoneTexte 145">
              <a:extLst>
                <a:ext uri="{FF2B5EF4-FFF2-40B4-BE49-F238E27FC236}">
                  <a16:creationId xmlns:a16="http://schemas.microsoft.com/office/drawing/2014/main" id="{1B2A14C9-119A-1AA7-5C99-820FA4C643BD}"/>
                </a:ext>
              </a:extLst>
            </p:cNvPr>
            <p:cNvSpPr txBox="1"/>
            <p:nvPr/>
          </p:nvSpPr>
          <p:spPr>
            <a:xfrm>
              <a:off x="1486545" y="6424828"/>
              <a:ext cx="228801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en-GB" sz="800">
                  <a:latin typeface="Calibri" panose="020F0502020204030204" pitchFamily="34" charset="0"/>
                  <a:cs typeface="Calibri" panose="020F0502020204030204" pitchFamily="34" charset="0"/>
                </a:rPr>
                <a:t>134</a:t>
              </a:r>
            </a:p>
          </p:txBody>
        </p:sp>
        <p:sp>
          <p:nvSpPr>
            <p:cNvPr id="147" name="ZoneTexte 146">
              <a:extLst>
                <a:ext uri="{FF2B5EF4-FFF2-40B4-BE49-F238E27FC236}">
                  <a16:creationId xmlns:a16="http://schemas.microsoft.com/office/drawing/2014/main" id="{0A70E67E-73EE-C937-7F3E-4AAFCF1CB608}"/>
                </a:ext>
              </a:extLst>
            </p:cNvPr>
            <p:cNvSpPr txBox="1"/>
            <p:nvPr/>
          </p:nvSpPr>
          <p:spPr>
            <a:xfrm>
              <a:off x="974445" y="6669692"/>
              <a:ext cx="282855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en-GB" sz="800">
                  <a:latin typeface="Calibri" panose="020F0502020204030204" pitchFamily="34" charset="0"/>
                  <a:cs typeface="Calibri" panose="020F0502020204030204" pitchFamily="34" charset="0"/>
                </a:rPr>
                <a:t>58.6</a:t>
              </a:r>
            </a:p>
          </p:txBody>
        </p:sp>
        <p:sp>
          <p:nvSpPr>
            <p:cNvPr id="148" name="ZoneTexte 147">
              <a:extLst>
                <a:ext uri="{FF2B5EF4-FFF2-40B4-BE49-F238E27FC236}">
                  <a16:creationId xmlns:a16="http://schemas.microsoft.com/office/drawing/2014/main" id="{19D1E1D1-B393-FDDC-593C-AE8DB1AAC2B9}"/>
                </a:ext>
              </a:extLst>
            </p:cNvPr>
            <p:cNvSpPr txBox="1"/>
            <p:nvPr/>
          </p:nvSpPr>
          <p:spPr>
            <a:xfrm>
              <a:off x="1001115" y="5677525"/>
              <a:ext cx="263679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en-GB" sz="800">
                  <a:latin typeface="Calibri" panose="020F0502020204030204" pitchFamily="34" charset="0"/>
                  <a:cs typeface="Calibri" panose="020F0502020204030204" pitchFamily="34" charset="0"/>
                </a:rPr>
                <a:t>335</a:t>
              </a:r>
            </a:p>
          </p:txBody>
        </p:sp>
      </p:grpSp>
      <p:grpSp>
        <p:nvGrpSpPr>
          <p:cNvPr id="149" name="Groupe 148">
            <a:extLst>
              <a:ext uri="{FF2B5EF4-FFF2-40B4-BE49-F238E27FC236}">
                <a16:creationId xmlns:a16="http://schemas.microsoft.com/office/drawing/2014/main" id="{49C935F4-8E19-7A6B-004A-FCD37C935EFE}"/>
              </a:ext>
            </a:extLst>
          </p:cNvPr>
          <p:cNvGrpSpPr/>
          <p:nvPr/>
        </p:nvGrpSpPr>
        <p:grpSpPr>
          <a:xfrm>
            <a:off x="2180988" y="1438054"/>
            <a:ext cx="785101" cy="1887472"/>
            <a:chOff x="-457398" y="6474629"/>
            <a:chExt cx="785101" cy="1887472"/>
          </a:xfrm>
        </p:grpSpPr>
        <p:pic>
          <p:nvPicPr>
            <p:cNvPr id="150" name="Image 149">
              <a:extLst>
                <a:ext uri="{FF2B5EF4-FFF2-40B4-BE49-F238E27FC236}">
                  <a16:creationId xmlns:a16="http://schemas.microsoft.com/office/drawing/2014/main" id="{D8ED9CDC-0743-EE11-B38A-8AC81F6C11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-932770" y="6950001"/>
              <a:ext cx="1735846" cy="785101"/>
            </a:xfrm>
            <a:prstGeom prst="rect">
              <a:avLst/>
            </a:prstGeom>
          </p:spPr>
        </p:pic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87F08E74-45BE-7009-DF04-7D09F4DDA7FD}"/>
                </a:ext>
              </a:extLst>
            </p:cNvPr>
            <p:cNvSpPr/>
            <p:nvPr/>
          </p:nvSpPr>
          <p:spPr>
            <a:xfrm>
              <a:off x="-457397" y="8224533"/>
              <a:ext cx="762034" cy="1375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2" name="Groupe 151">
            <a:extLst>
              <a:ext uri="{FF2B5EF4-FFF2-40B4-BE49-F238E27FC236}">
                <a16:creationId xmlns:a16="http://schemas.microsoft.com/office/drawing/2014/main" id="{3BBF0AC6-9BD8-17FE-AA16-49AFA1576033}"/>
              </a:ext>
            </a:extLst>
          </p:cNvPr>
          <p:cNvGrpSpPr/>
          <p:nvPr/>
        </p:nvGrpSpPr>
        <p:grpSpPr>
          <a:xfrm rot="10800000">
            <a:off x="3306762" y="1281640"/>
            <a:ext cx="785101" cy="1887472"/>
            <a:chOff x="-457397" y="6474629"/>
            <a:chExt cx="785101" cy="1887472"/>
          </a:xfrm>
        </p:grpSpPr>
        <p:pic>
          <p:nvPicPr>
            <p:cNvPr id="153" name="Image 152">
              <a:extLst>
                <a:ext uri="{FF2B5EF4-FFF2-40B4-BE49-F238E27FC236}">
                  <a16:creationId xmlns:a16="http://schemas.microsoft.com/office/drawing/2014/main" id="{62A4C359-71E8-1D12-1883-5ACA396BDD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-939798" y="6957030"/>
              <a:ext cx="1749903" cy="785101"/>
            </a:xfrm>
            <a:prstGeom prst="rect">
              <a:avLst/>
            </a:prstGeom>
          </p:spPr>
        </p:pic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F47956B2-FA7F-92AC-F5DC-3FB3F1564C6B}"/>
                </a:ext>
              </a:extLst>
            </p:cNvPr>
            <p:cNvSpPr/>
            <p:nvPr/>
          </p:nvSpPr>
          <p:spPr>
            <a:xfrm>
              <a:off x="-457397" y="8224533"/>
              <a:ext cx="762034" cy="1375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6" name="Groupe 155">
            <a:extLst>
              <a:ext uri="{FF2B5EF4-FFF2-40B4-BE49-F238E27FC236}">
                <a16:creationId xmlns:a16="http://schemas.microsoft.com/office/drawing/2014/main" id="{A086CDA5-A944-2610-DCF9-743137ED919D}"/>
              </a:ext>
            </a:extLst>
          </p:cNvPr>
          <p:cNvGrpSpPr/>
          <p:nvPr/>
        </p:nvGrpSpPr>
        <p:grpSpPr>
          <a:xfrm>
            <a:off x="217231" y="1922042"/>
            <a:ext cx="1502000" cy="1493045"/>
            <a:chOff x="-2197291" y="6604329"/>
            <a:chExt cx="2358187" cy="2043459"/>
          </a:xfrm>
        </p:grpSpPr>
        <p:pic>
          <p:nvPicPr>
            <p:cNvPr id="157" name="Image 156">
              <a:extLst>
                <a:ext uri="{FF2B5EF4-FFF2-40B4-BE49-F238E27FC236}">
                  <a16:creationId xmlns:a16="http://schemas.microsoft.com/office/drawing/2014/main" id="{D699CBB6-787D-3C7F-CD8F-1A69770CA9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041812" y="7908822"/>
              <a:ext cx="1188012" cy="738966"/>
            </a:xfrm>
            <a:prstGeom prst="rect">
              <a:avLst/>
            </a:prstGeom>
          </p:spPr>
        </p:pic>
        <p:pic>
          <p:nvPicPr>
            <p:cNvPr id="158" name="Image 157">
              <a:extLst>
                <a:ext uri="{FF2B5EF4-FFF2-40B4-BE49-F238E27FC236}">
                  <a16:creationId xmlns:a16="http://schemas.microsoft.com/office/drawing/2014/main" id="{7FD600C6-E798-7285-3C25-0CBEA5E1BF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921295" y="6828728"/>
              <a:ext cx="970880" cy="478575"/>
            </a:xfrm>
            <a:prstGeom prst="rect">
              <a:avLst/>
            </a:prstGeom>
          </p:spPr>
        </p:pic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7464A928-8226-E77D-1D21-370EAAF79955}"/>
                </a:ext>
              </a:extLst>
            </p:cNvPr>
            <p:cNvSpPr/>
            <p:nvPr/>
          </p:nvSpPr>
          <p:spPr>
            <a:xfrm>
              <a:off x="-1799228" y="7038225"/>
              <a:ext cx="715265" cy="14529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0" name="Connecteur droit avec flèche 159">
              <a:extLst>
                <a:ext uri="{FF2B5EF4-FFF2-40B4-BE49-F238E27FC236}">
                  <a16:creationId xmlns:a16="http://schemas.microsoft.com/office/drawing/2014/main" id="{1D14C7CF-06FB-A4EB-E2AA-97B894439F0A}"/>
                </a:ext>
              </a:extLst>
            </p:cNvPr>
            <p:cNvCxnSpPr>
              <a:cxnSpLocks/>
            </p:cNvCxnSpPr>
            <p:nvPr/>
          </p:nvCxnSpPr>
          <p:spPr>
            <a:xfrm>
              <a:off x="-1791097" y="6900785"/>
              <a:ext cx="715265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Connecteur droit avec flèche 160">
              <a:extLst>
                <a:ext uri="{FF2B5EF4-FFF2-40B4-BE49-F238E27FC236}">
                  <a16:creationId xmlns:a16="http://schemas.microsoft.com/office/drawing/2014/main" id="{2B205624-1370-3E80-F0F7-36B5D42F2E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059633" y="8258289"/>
              <a:ext cx="128975" cy="159774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cteur droit avec flèche 161">
              <a:extLst>
                <a:ext uri="{FF2B5EF4-FFF2-40B4-BE49-F238E27FC236}">
                  <a16:creationId xmlns:a16="http://schemas.microsoft.com/office/drawing/2014/main" id="{3939DB34-24AF-CDAD-ABD1-1A2F1E8F0CA3}"/>
                </a:ext>
              </a:extLst>
            </p:cNvPr>
            <p:cNvCxnSpPr>
              <a:cxnSpLocks/>
            </p:cNvCxnSpPr>
            <p:nvPr/>
          </p:nvCxnSpPr>
          <p:spPr>
            <a:xfrm>
              <a:off x="-928164" y="8256486"/>
              <a:ext cx="848905" cy="180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ZoneTexte 162">
              <a:extLst>
                <a:ext uri="{FF2B5EF4-FFF2-40B4-BE49-F238E27FC236}">
                  <a16:creationId xmlns:a16="http://schemas.microsoft.com/office/drawing/2014/main" id="{D9AF5154-9BD9-08C7-E8FD-51BBF8A9D0E3}"/>
                </a:ext>
              </a:extLst>
            </p:cNvPr>
            <p:cNvSpPr txBox="1"/>
            <p:nvPr/>
          </p:nvSpPr>
          <p:spPr>
            <a:xfrm>
              <a:off x="-1050253" y="8060668"/>
              <a:ext cx="1211149" cy="2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"/>
                <a:t>4 x Ø7 mm</a:t>
              </a:r>
            </a:p>
          </p:txBody>
        </p:sp>
        <p:cxnSp>
          <p:nvCxnSpPr>
            <p:cNvPr id="164" name="Connecteur droit avec flèche 163">
              <a:extLst>
                <a:ext uri="{FF2B5EF4-FFF2-40B4-BE49-F238E27FC236}">
                  <a16:creationId xmlns:a16="http://schemas.microsoft.com/office/drawing/2014/main" id="{D3A7367B-0D27-4528-BFD5-8CA0655D5595}"/>
                </a:ext>
              </a:extLst>
            </p:cNvPr>
            <p:cNvCxnSpPr>
              <a:cxnSpLocks/>
            </p:cNvCxnSpPr>
            <p:nvPr/>
          </p:nvCxnSpPr>
          <p:spPr>
            <a:xfrm>
              <a:off x="-1936349" y="7019751"/>
              <a:ext cx="0" cy="1466495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ZoneTexte 164">
              <a:extLst>
                <a:ext uri="{FF2B5EF4-FFF2-40B4-BE49-F238E27FC236}">
                  <a16:creationId xmlns:a16="http://schemas.microsoft.com/office/drawing/2014/main" id="{A2989DB9-B274-C0D8-B853-71D6667022AB}"/>
                </a:ext>
              </a:extLst>
            </p:cNvPr>
            <p:cNvSpPr txBox="1"/>
            <p:nvPr/>
          </p:nvSpPr>
          <p:spPr>
            <a:xfrm rot="16200000">
              <a:off x="-2595465" y="7385005"/>
              <a:ext cx="1086280" cy="289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"/>
                <a:t>291 mm</a:t>
              </a:r>
            </a:p>
          </p:txBody>
        </p:sp>
        <p:sp>
          <p:nvSpPr>
            <p:cNvPr id="166" name="ZoneTexte 165">
              <a:extLst>
                <a:ext uri="{FF2B5EF4-FFF2-40B4-BE49-F238E27FC236}">
                  <a16:creationId xmlns:a16="http://schemas.microsoft.com/office/drawing/2014/main" id="{43FEF587-F64E-E92C-F532-A97843E1259D}"/>
                </a:ext>
              </a:extLst>
            </p:cNvPr>
            <p:cNvSpPr txBox="1"/>
            <p:nvPr/>
          </p:nvSpPr>
          <p:spPr>
            <a:xfrm>
              <a:off x="-1955930" y="6604329"/>
              <a:ext cx="1338824" cy="2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"/>
                <a:t>128.9 mm</a:t>
              </a:r>
            </a:p>
          </p:txBody>
        </p:sp>
      </p:grpSp>
      <p:cxnSp>
        <p:nvCxnSpPr>
          <p:cNvPr id="173" name="Connecteur droit 172">
            <a:extLst>
              <a:ext uri="{FF2B5EF4-FFF2-40B4-BE49-F238E27FC236}">
                <a16:creationId xmlns:a16="http://schemas.microsoft.com/office/drawing/2014/main" id="{FBA30551-50B6-B75F-D109-A1B2E8AF6F83}"/>
              </a:ext>
            </a:extLst>
          </p:cNvPr>
          <p:cNvCxnSpPr>
            <a:cxnSpLocks/>
          </p:cNvCxnSpPr>
          <p:nvPr/>
        </p:nvCxnSpPr>
        <p:spPr>
          <a:xfrm flipH="1">
            <a:off x="4255204" y="488996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necteur droit 173">
            <a:extLst>
              <a:ext uri="{FF2B5EF4-FFF2-40B4-BE49-F238E27FC236}">
                <a16:creationId xmlns:a16="http://schemas.microsoft.com/office/drawing/2014/main" id="{B1B9F40A-92C9-7153-94F9-CDD3A95D6600}"/>
              </a:ext>
            </a:extLst>
          </p:cNvPr>
          <p:cNvCxnSpPr>
            <a:cxnSpLocks/>
          </p:cNvCxnSpPr>
          <p:nvPr/>
        </p:nvCxnSpPr>
        <p:spPr>
          <a:xfrm flipH="1">
            <a:off x="3144125" y="488018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0F826B2A-4AB5-1C82-D2F9-EA6F7940AF14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1836593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11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9471" y="513961"/>
            <a:ext cx="6152659" cy="359863"/>
            <a:chOff x="-2044460" y="628184"/>
            <a:chExt cx="360000" cy="41083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POLE FOOT INSTALLATION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C9852E56-27B3-44DB-8060-F284380D30B6}"/>
              </a:ext>
            </a:extLst>
          </p:cNvPr>
          <p:cNvSpPr txBox="1"/>
          <p:nvPr/>
        </p:nvSpPr>
        <p:spPr>
          <a:xfrm>
            <a:off x="3447180" y="7082307"/>
            <a:ext cx="3090780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i="1"/>
              <a:t>Part number1 and hardware supplied with the remote power supply option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894CDC7-2DC9-9836-ACC9-1629CED8D0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598" y="1697360"/>
            <a:ext cx="3086020" cy="353414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0C09BCE-9708-E20D-69F2-A9B29A0241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8286" y="1596677"/>
            <a:ext cx="1530681" cy="353414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D06050B-D4F3-E0A2-D0F6-2787669170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292" y="6045218"/>
            <a:ext cx="3150527" cy="100223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8B25982-C595-823E-D967-BD1A4B0F4E5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E972CBA-F9EC-CA7F-0DA1-01B9276DE0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004948"/>
              </p:ext>
            </p:extLst>
          </p:nvPr>
        </p:nvGraphicFramePr>
        <p:xfrm>
          <a:off x="3473165" y="6083037"/>
          <a:ext cx="3090780" cy="949926"/>
        </p:xfrm>
        <a:graphic>
          <a:graphicData uri="http://schemas.openxmlformats.org/drawingml/2006/table">
            <a:tbl>
              <a:tblPr/>
              <a:tblGrid>
                <a:gridCol w="215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8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03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0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113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ENEDO 600W POWER SUPPLY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20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STAINLESS STEEL H6 NUT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3C354B"/>
                          </a:solidFill>
                          <a:latin typeface="Tahoma"/>
                        </a:rPr>
                        <a:t>8331150100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20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latin typeface="Tahoma"/>
                        </a:rPr>
                        <a:t>STAINLESS STEEL 6 CONTACT WASHER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8321551100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13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3C354B"/>
                          </a:solidFill>
                          <a:latin typeface="Tahoma"/>
                        </a:rPr>
                        <a:t>STAINLESS STEEL CHC M6X20-20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8311652000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36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 dirty="0">
                          <a:latin typeface="Tahoma"/>
                        </a:rPr>
                        <a:t>SPL  POLE FOOT COMPATIBLE WITH KERIS 5.1/5.2/6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7432452710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0686_0088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9546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PART NO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212127"/>
                          </a:solidFill>
                          <a:latin typeface="Tahoma"/>
                        </a:rPr>
                        <a:t>QTY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422628"/>
                          </a:solidFill>
                          <a:latin typeface="Tahoma"/>
                        </a:rPr>
                        <a:t>NAME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>
                          <a:solidFill>
                            <a:srgbClr val="422628"/>
                          </a:solidFill>
                          <a:latin typeface="Tahoma"/>
                        </a:rPr>
                        <a:t>CODE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en-GB" sz="600" dirty="0">
                          <a:solidFill>
                            <a:srgbClr val="422628"/>
                          </a:solidFill>
                          <a:latin typeface="Tahoma"/>
                        </a:rPr>
                        <a:t>DRAWING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518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e 25">
            <a:extLst>
              <a:ext uri="{FF2B5EF4-FFF2-40B4-BE49-F238E27FC236}">
                <a16:creationId xmlns:a16="http://schemas.microsoft.com/office/drawing/2014/main" id="{AD52649D-87F0-4DA5-B909-E65BCD2BCD53}"/>
              </a:ext>
            </a:extLst>
          </p:cNvPr>
          <p:cNvGrpSpPr/>
          <p:nvPr/>
        </p:nvGrpSpPr>
        <p:grpSpPr>
          <a:xfrm>
            <a:off x="1010358" y="4495672"/>
            <a:ext cx="5452406" cy="276999"/>
            <a:chOff x="-2044460" y="665819"/>
            <a:chExt cx="360000" cy="31623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83EF77A-1444-4651-AEC3-B9C3CA6EB36A}"/>
                </a:ext>
              </a:extLst>
            </p:cNvPr>
            <p:cNvSpPr/>
            <p:nvPr/>
          </p:nvSpPr>
          <p:spPr>
            <a:xfrm>
              <a:off x="-2044460" y="679017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8F2C0E00-8BA3-40E3-AB14-473DCF2BA091}"/>
                </a:ext>
              </a:extLst>
            </p:cNvPr>
            <p:cNvSpPr txBox="1"/>
            <p:nvPr/>
          </p:nvSpPr>
          <p:spPr>
            <a:xfrm>
              <a:off x="-2029250" y="665819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CLEANING</a:t>
              </a:r>
            </a:p>
          </p:txBody>
        </p:sp>
      </p:grpSp>
      <p:pic>
        <p:nvPicPr>
          <p:cNvPr id="29" name="Image 28">
            <a:extLst>
              <a:ext uri="{FF2B5EF4-FFF2-40B4-BE49-F238E27FC236}">
                <a16:creationId xmlns:a16="http://schemas.microsoft.com/office/drawing/2014/main" id="{0739F397-FEB7-4F3B-B824-E78C4853D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46" y="4540483"/>
            <a:ext cx="614343" cy="716734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0FC408DF-DBDD-4FFF-9CDB-AAFA7DB43641}"/>
              </a:ext>
            </a:extLst>
          </p:cNvPr>
          <p:cNvSpPr txBox="1"/>
          <p:nvPr/>
        </p:nvSpPr>
        <p:spPr>
          <a:xfrm>
            <a:off x="2581154" y="4837416"/>
            <a:ext cx="3961793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Remove physical elements that can block and modify air cooling </a:t>
            </a:r>
            <a:b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</a:b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(radiator fins).</a:t>
            </a: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0EF509F0-22C5-4158-86FC-CD190D429AE5}"/>
              </a:ext>
            </a:extLst>
          </p:cNvPr>
          <p:cNvSpPr txBox="1"/>
          <p:nvPr/>
        </p:nvSpPr>
        <p:spPr>
          <a:xfrm>
            <a:off x="2581154" y="5172613"/>
            <a:ext cx="4175246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Cleaning frequency (depends on the installation location and environment).</a:t>
            </a: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0408F9F-A2A4-409E-A75E-E22FA2BB125C}"/>
              </a:ext>
            </a:extLst>
          </p:cNvPr>
          <p:cNvSpPr txBox="1"/>
          <p:nvPr/>
        </p:nvSpPr>
        <p:spPr>
          <a:xfrm>
            <a:off x="2581154" y="6137767"/>
            <a:ext cx="4219696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Always test the sample with the cleaning product using the selected technique first.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Do not leave cleaning products on the plastic parts for long periods of time.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Do not apply cleaning products in direct sunlight or at high temperatures.</a:t>
            </a: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AEEF9737-47F9-4008-A0DA-FDD736B77BFC}"/>
              </a:ext>
            </a:extLst>
          </p:cNvPr>
          <p:cNvSpPr txBox="1"/>
          <p:nvPr/>
        </p:nvSpPr>
        <p:spPr>
          <a:xfrm>
            <a:off x="371252" y="7563166"/>
            <a:ext cx="190213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/>
              <a:t>Glass part cleaning.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5924E02B-D259-431D-8ABE-B1B023E6C877}"/>
              </a:ext>
            </a:extLst>
          </p:cNvPr>
          <p:cNvSpPr txBox="1"/>
          <p:nvPr/>
        </p:nvSpPr>
        <p:spPr>
          <a:xfrm>
            <a:off x="2598005" y="7087876"/>
            <a:ext cx="3886506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1" i="0" u="sng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Recommended cleaning products</a:t>
            </a:r>
            <a:r>
              <a:rPr kumimoji="0" lang="en-GB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: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sz="1000">
                <a:solidFill>
                  <a:srgbClr val="202124"/>
                </a:solidFill>
                <a:latin typeface="Google Sans"/>
              </a:rPr>
              <a:t>Mild soap.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GB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Warm water.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sz="1000">
                <a:solidFill>
                  <a:srgbClr val="202124"/>
                </a:solidFill>
                <a:latin typeface="Google Sans"/>
              </a:rPr>
              <a:t>Soft cloth/no abrasives.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GB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Sponge.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GB" sz="1000">
                <a:solidFill>
                  <a:srgbClr val="202124"/>
                </a:solidFill>
                <a:latin typeface="Google Sans"/>
              </a:rPr>
              <a:t>Cleaning with water.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A3345F61-5722-4C3A-A027-042D2FFF7DAC}"/>
              </a:ext>
            </a:extLst>
          </p:cNvPr>
          <p:cNvSpPr txBox="1"/>
          <p:nvPr/>
        </p:nvSpPr>
        <p:spPr>
          <a:xfrm>
            <a:off x="2581154" y="5497139"/>
            <a:ext cx="393808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Pollution can significantly alter luminaire lighting performances.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000" dirty="0">
                <a:solidFill>
                  <a:srgbClr val="202124"/>
                </a:solidFill>
                <a:latin typeface="Google Sans"/>
              </a:rPr>
              <a:t>We recommend regular cleaning of the module reflectors and to check that the radiators are not obstructed.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615F38FB-21BA-46B5-9238-8A9CB3D524C5}"/>
              </a:ext>
            </a:extLst>
          </p:cNvPr>
          <p:cNvGrpSpPr/>
          <p:nvPr/>
        </p:nvGrpSpPr>
        <p:grpSpPr>
          <a:xfrm>
            <a:off x="1010350" y="688549"/>
            <a:ext cx="5452406" cy="277000"/>
            <a:chOff x="-2044460" y="665818"/>
            <a:chExt cx="360000" cy="31623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7382D4-D537-4132-BF80-D211CC7DD1BE}"/>
                </a:ext>
              </a:extLst>
            </p:cNvPr>
            <p:cNvSpPr/>
            <p:nvPr/>
          </p:nvSpPr>
          <p:spPr>
            <a:xfrm>
              <a:off x="-2044460" y="679018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CDD59620-53A6-4259-98AD-5F84BE0AB337}"/>
                </a:ext>
              </a:extLst>
            </p:cNvPr>
            <p:cNvSpPr txBox="1"/>
            <p:nvPr/>
          </p:nvSpPr>
          <p:spPr>
            <a:xfrm>
              <a:off x="-2029250" y="665818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TRIGGER CURRENT</a:t>
              </a:r>
            </a:p>
          </p:txBody>
        </p:sp>
      </p:grp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12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C81827D-A23E-917C-79D0-0EEA75D3A2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46" y="1364111"/>
            <a:ext cx="6280997" cy="161256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C6F97E2-9911-7FB6-2D28-D8F83AE1D2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675" y="5391011"/>
            <a:ext cx="1959324" cy="1601992"/>
          </a:xfrm>
          <a:prstGeom prst="rect">
            <a:avLst/>
          </a:prstGeom>
        </p:spPr>
      </p:pic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795E8DBD-9257-4DC4-8229-2CCADD4DA95F}"/>
              </a:ext>
            </a:extLst>
          </p:cNvPr>
          <p:cNvCxnSpPr>
            <a:cxnSpLocks/>
            <a:stCxn id="47" idx="0"/>
          </p:cNvCxnSpPr>
          <p:nvPr/>
        </p:nvCxnSpPr>
        <p:spPr>
          <a:xfrm flipV="1">
            <a:off x="1322317" y="6003594"/>
            <a:ext cx="17774" cy="15595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269515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37382D4-D537-4132-BF80-D211CC7DD1BE}"/>
              </a:ext>
            </a:extLst>
          </p:cNvPr>
          <p:cNvSpPr/>
          <p:nvPr/>
        </p:nvSpPr>
        <p:spPr>
          <a:xfrm>
            <a:off x="852152" y="225472"/>
            <a:ext cx="5452406" cy="40930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DD59620-53A6-4259-98AD-5F84BE0AB337}"/>
              </a:ext>
            </a:extLst>
          </p:cNvPr>
          <p:cNvSpPr txBox="1"/>
          <p:nvPr/>
        </p:nvSpPr>
        <p:spPr>
          <a:xfrm>
            <a:off x="1082516" y="213910"/>
            <a:ext cx="499166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Built-in power supply version – </a:t>
            </a:r>
            <a:br>
              <a:rPr lang="en-GB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GB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Fixing the power supply to the bracket </a:t>
            </a:r>
          </a:p>
        </p:txBody>
      </p: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13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04FCF1-325A-337F-447C-7113635EE1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827" y="838201"/>
            <a:ext cx="4803354" cy="66675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B8D42D1-0793-C921-5F1B-CA4A4E1C5B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5405" y="7428002"/>
            <a:ext cx="2252950" cy="199497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0C5FD4F-1E2F-6972-0FB8-820D5A9CC8EE}"/>
              </a:ext>
            </a:extLst>
          </p:cNvPr>
          <p:cNvSpPr txBox="1"/>
          <p:nvPr/>
        </p:nvSpPr>
        <p:spPr>
          <a:xfrm>
            <a:off x="218361" y="667207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>
                <a:solidFill>
                  <a:schemeClr val="tx1">
                    <a:lumMod val="95000"/>
                    <a:lumOff val="5000"/>
                  </a:schemeClr>
                </a:solidFill>
              </a:rPr>
              <a:t>SUSPENDED VERSION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7B7EEA3-4D7E-E00F-AD8A-C411F70D8340}"/>
              </a:ext>
            </a:extLst>
          </p:cNvPr>
          <p:cNvSpPr txBox="1"/>
          <p:nvPr/>
        </p:nvSpPr>
        <p:spPr>
          <a:xfrm>
            <a:off x="218361" y="3087650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>
                <a:solidFill>
                  <a:schemeClr val="tx1">
                    <a:lumMod val="95000"/>
                    <a:lumOff val="5000"/>
                  </a:schemeClr>
                </a:solidFill>
              </a:rPr>
              <a:t>WALL-MOUNTED VERSION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4692C2D-2EF8-7B90-11C0-555C7F4A5B09}"/>
              </a:ext>
            </a:extLst>
          </p:cNvPr>
          <p:cNvSpPr txBox="1"/>
          <p:nvPr/>
        </p:nvSpPr>
        <p:spPr>
          <a:xfrm>
            <a:off x="92450" y="5541505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>
                <a:solidFill>
                  <a:schemeClr val="tx1">
                    <a:lumMod val="95000"/>
                    <a:lumOff val="5000"/>
                  </a:schemeClr>
                </a:solidFill>
              </a:rPr>
              <a:t>SUPPORTED VERSION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B1BE19-B6C7-DB72-0E80-B9ECB92A469F}"/>
              </a:ext>
            </a:extLst>
          </p:cNvPr>
          <p:cNvSpPr/>
          <p:nvPr/>
        </p:nvSpPr>
        <p:spPr>
          <a:xfrm>
            <a:off x="5095875" y="6772275"/>
            <a:ext cx="866775" cy="733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95EA4C-37E9-3A12-1EA1-A69280E93EB2}"/>
              </a:ext>
            </a:extLst>
          </p:cNvPr>
          <p:cNvSpPr/>
          <p:nvPr/>
        </p:nvSpPr>
        <p:spPr>
          <a:xfrm>
            <a:off x="3506591" y="5096879"/>
            <a:ext cx="1920542" cy="495353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noAutofit/>
          </a:bodyPr>
          <a:lstStyle/>
          <a:p>
            <a:pPr marR="76200" indent="0">
              <a:lnSpc>
                <a:spcPts val="624"/>
              </a:lnSpc>
            </a:pPr>
            <a:r>
              <a:rPr lang="en-GB" sz="750">
                <a:solidFill>
                  <a:srgbClr val="5D6D84"/>
                </a:solidFill>
                <a:latin typeface="Calibri"/>
              </a:rPr>
              <a:t>IMPORTANT, </a:t>
            </a:r>
            <a:r>
              <a:rPr lang="en-GB" sz="750">
                <a:solidFill>
                  <a:srgbClr val="1C263C"/>
                </a:solidFill>
                <a:latin typeface="Calibri"/>
              </a:rPr>
              <a:t>THE </a:t>
            </a:r>
            <a:r>
              <a:rPr lang="en-GB" sz="750">
                <a:solidFill>
                  <a:srgbClr val="5D6D84"/>
                </a:solidFill>
                <a:latin typeface="Calibri"/>
              </a:rPr>
              <a:t>POWER SUPPLY SUPPORT IS </a:t>
            </a:r>
            <a:r>
              <a:rPr lang="en-GB" sz="750">
                <a:solidFill>
                  <a:srgbClr val="575758"/>
                </a:solidFill>
                <a:latin typeface="Calibri"/>
              </a:rPr>
              <a:t>DIFFERENT </a:t>
            </a:r>
            <a:r>
              <a:rPr lang="en-GB" sz="750">
                <a:solidFill>
                  <a:srgbClr val="5D6D84"/>
                </a:solidFill>
                <a:latin typeface="Calibri"/>
              </a:rPr>
              <a:t>FOR </a:t>
            </a:r>
            <a:r>
              <a:rPr lang="en-GB" sz="750">
                <a:solidFill>
                  <a:srgbClr val="575758"/>
                </a:solidFill>
                <a:latin typeface="Calibri"/>
              </a:rPr>
              <a:t>THE </a:t>
            </a:r>
            <a:r>
              <a:rPr lang="en-GB" sz="750">
                <a:solidFill>
                  <a:srgbClr val="5D6D84"/>
                </a:solidFill>
                <a:latin typeface="Calibri"/>
              </a:rPr>
              <a:t>WALL-MOUNTED </a:t>
            </a:r>
            <a:r>
              <a:rPr lang="en-GB" sz="750">
                <a:solidFill>
                  <a:srgbClr val="575758"/>
                </a:solidFill>
                <a:latin typeface="Calibri"/>
              </a:rPr>
              <a:t>VERSION (THE </a:t>
            </a:r>
            <a:r>
              <a:rPr lang="en-GB" sz="750">
                <a:solidFill>
                  <a:srgbClr val="5D6D84"/>
                </a:solidFill>
                <a:latin typeface="Calibri"/>
              </a:rPr>
              <a:t>HARDWARE </a:t>
            </a:r>
            <a:r>
              <a:rPr lang="en-GB" sz="750">
                <a:solidFill>
                  <a:srgbClr val="575758"/>
                </a:solidFill>
                <a:latin typeface="Calibri"/>
              </a:rPr>
              <a:t>REMAINS THE SAME):</a:t>
            </a:r>
          </a:p>
          <a:p>
            <a:pPr indent="0">
              <a:lnSpc>
                <a:spcPts val="624"/>
              </a:lnSpc>
              <a:spcAft>
                <a:spcPts val="210"/>
              </a:spcAft>
            </a:pPr>
            <a:r>
              <a:rPr lang="en-GB" sz="750">
                <a:solidFill>
                  <a:srgbClr val="575758"/>
                </a:solidFill>
                <a:latin typeface="Calibri"/>
              </a:rPr>
              <a:t>KERIS 5-1 WALL-MOUNTED POWER SUPPLY SUPPORT</a:t>
            </a:r>
          </a:p>
          <a:p>
            <a:pPr indent="0"/>
            <a:r>
              <a:rPr lang="en-GB" sz="750">
                <a:solidFill>
                  <a:srgbClr val="5D6D84"/>
                </a:solidFill>
                <a:latin typeface="Calibri"/>
              </a:rPr>
              <a:t>DRAWING 0686_0111</a:t>
            </a:r>
          </a:p>
        </p:txBody>
      </p:sp>
    </p:spTree>
    <p:extLst>
      <p:ext uri="{BB962C8B-B14F-4D97-AF65-F5344CB8AC3E}">
        <p14:creationId xmlns:p14="http://schemas.microsoft.com/office/powerpoint/2010/main" val="652533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99535397-1161-32A9-5498-A0DD31EF692C}"/>
              </a:ext>
            </a:extLst>
          </p:cNvPr>
          <p:cNvGrpSpPr/>
          <p:nvPr/>
        </p:nvGrpSpPr>
        <p:grpSpPr>
          <a:xfrm>
            <a:off x="441973" y="4166690"/>
            <a:ext cx="6436760" cy="4859867"/>
            <a:chOff x="574177" y="3428553"/>
            <a:chExt cx="6436760" cy="4859867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6987A529-2D9C-237B-0E8F-CFC563CA3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177" y="3428553"/>
              <a:ext cx="6436760" cy="4859867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90BCF72-6D78-698B-D3D8-EEDA7FD9BD53}"/>
                </a:ext>
              </a:extLst>
            </p:cNvPr>
            <p:cNvSpPr/>
            <p:nvPr/>
          </p:nvSpPr>
          <p:spPr>
            <a:xfrm>
              <a:off x="5348288" y="7696318"/>
              <a:ext cx="854208" cy="1522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637382D4-D537-4132-BF80-D211CC7DD1BE}"/>
              </a:ext>
            </a:extLst>
          </p:cNvPr>
          <p:cNvSpPr/>
          <p:nvPr/>
        </p:nvSpPr>
        <p:spPr>
          <a:xfrm>
            <a:off x="852152" y="225472"/>
            <a:ext cx="5452406" cy="40930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DD59620-53A6-4259-98AD-5F84BE0AB337}"/>
              </a:ext>
            </a:extLst>
          </p:cNvPr>
          <p:cNvSpPr txBox="1"/>
          <p:nvPr/>
        </p:nvSpPr>
        <p:spPr>
          <a:xfrm>
            <a:off x="1082516" y="213910"/>
            <a:ext cx="499166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Built-in power supply version – </a:t>
            </a:r>
            <a:br>
              <a:rPr lang="en-GB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GB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Fixing the power supply to the bracket </a:t>
            </a:r>
          </a:p>
        </p:txBody>
      </p: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14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E50F8C4-3F1B-B48A-CF6D-6012AAF41A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512" y="2231083"/>
            <a:ext cx="2843808" cy="126630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0437658-9EE8-8A26-5839-6D3A163855D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2974" y="2211335"/>
            <a:ext cx="2672814" cy="127935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4FACF87-E056-AD5F-164D-440DEE63AFDD}"/>
              </a:ext>
            </a:extLst>
          </p:cNvPr>
          <p:cNvSpPr txBox="1"/>
          <p:nvPr/>
        </p:nvSpPr>
        <p:spPr>
          <a:xfrm>
            <a:off x="194512" y="1728962"/>
            <a:ext cx="3039148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Screw kit for the </a:t>
            </a:r>
          </a:p>
          <a:p>
            <a:r>
              <a:rPr lang="en-GB" sz="1400" dirty="0"/>
              <a:t>supported/suspended version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9D20F86-683D-461B-B584-A12D604A69F5}"/>
              </a:ext>
            </a:extLst>
          </p:cNvPr>
          <p:cNvSpPr txBox="1"/>
          <p:nvPr/>
        </p:nvSpPr>
        <p:spPr>
          <a:xfrm>
            <a:off x="4052974" y="1705507"/>
            <a:ext cx="2672814" cy="504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/>
              <a:t>Screw kit for the wall-mounted version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3B61781-81A1-FD23-11B2-A8181E30B234}"/>
              </a:ext>
            </a:extLst>
          </p:cNvPr>
          <p:cNvSpPr txBox="1"/>
          <p:nvPr/>
        </p:nvSpPr>
        <p:spPr>
          <a:xfrm>
            <a:off x="3233660" y="2574813"/>
            <a:ext cx="623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OR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08FF1C2-23A0-43AC-B638-F996E0A83122}"/>
              </a:ext>
            </a:extLst>
          </p:cNvPr>
          <p:cNvSpPr txBox="1"/>
          <p:nvPr/>
        </p:nvSpPr>
        <p:spPr>
          <a:xfrm>
            <a:off x="152125" y="757618"/>
            <a:ext cx="67870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GB" sz="1400"/>
              <a:t>IMPORTANT There are 2 power supply support references depending on the floodlight position</a:t>
            </a:r>
          </a:p>
          <a:p>
            <a:pPr marL="285750" indent="-285750">
              <a:buFontTx/>
              <a:buChar char="-"/>
            </a:pPr>
            <a:r>
              <a:rPr lang="en-GB" sz="1400"/>
              <a:t>This choice was made when the order was entered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32F8AD0-7CC0-6A89-A65F-CFE98818D35F}"/>
              </a:ext>
            </a:extLst>
          </p:cNvPr>
          <p:cNvSpPr txBox="1"/>
          <p:nvPr/>
        </p:nvSpPr>
        <p:spPr>
          <a:xfrm>
            <a:off x="96842" y="3850474"/>
            <a:ext cx="3039148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000"/>
              <a:t>KERIS 5-1 SUPPORTED AND SUSPENDED POWER SUPPLY SUPPORT</a:t>
            </a:r>
          </a:p>
        </p:txBody>
      </p:sp>
      <p:sp>
        <p:nvSpPr>
          <p:cNvPr id="22" name="Légende : encadrée 21">
            <a:extLst>
              <a:ext uri="{FF2B5EF4-FFF2-40B4-BE49-F238E27FC236}">
                <a16:creationId xmlns:a16="http://schemas.microsoft.com/office/drawing/2014/main" id="{66EF7E45-7724-51B5-3F55-27E23C79D211}"/>
              </a:ext>
            </a:extLst>
          </p:cNvPr>
          <p:cNvSpPr/>
          <p:nvPr/>
        </p:nvSpPr>
        <p:spPr>
          <a:xfrm>
            <a:off x="561860" y="3514568"/>
            <a:ext cx="290292" cy="306324"/>
          </a:xfrm>
          <a:prstGeom prst="borderCallout1">
            <a:avLst>
              <a:gd name="adj1" fmla="val 51118"/>
              <a:gd name="adj2" fmla="val 99513"/>
              <a:gd name="adj3" fmla="val -142849"/>
              <a:gd name="adj4" fmla="val 289568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6C2292D-A25B-AD9C-43B6-32D4926B099F}"/>
              </a:ext>
            </a:extLst>
          </p:cNvPr>
          <p:cNvSpPr txBox="1"/>
          <p:nvPr/>
        </p:nvSpPr>
        <p:spPr>
          <a:xfrm>
            <a:off x="3956316" y="3854407"/>
            <a:ext cx="280484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000" dirty="0"/>
              <a:t>KERIS 5-1 WALL-MOUNTED POWER SUPPLY SUPPORT</a:t>
            </a:r>
          </a:p>
        </p:txBody>
      </p:sp>
      <p:sp>
        <p:nvSpPr>
          <p:cNvPr id="25" name="Légende : encadrée 24">
            <a:extLst>
              <a:ext uri="{FF2B5EF4-FFF2-40B4-BE49-F238E27FC236}">
                <a16:creationId xmlns:a16="http://schemas.microsoft.com/office/drawing/2014/main" id="{F14F403A-764B-FAE8-A446-E2202C6A16AF}"/>
              </a:ext>
            </a:extLst>
          </p:cNvPr>
          <p:cNvSpPr/>
          <p:nvPr/>
        </p:nvSpPr>
        <p:spPr>
          <a:xfrm>
            <a:off x="4354717" y="3514568"/>
            <a:ext cx="270320" cy="306324"/>
          </a:xfrm>
          <a:prstGeom prst="borderCallout1">
            <a:avLst>
              <a:gd name="adj1" fmla="val 51118"/>
              <a:gd name="adj2" fmla="val 99513"/>
              <a:gd name="adj3" fmla="val -60131"/>
              <a:gd name="adj4" fmla="val 230116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00">
                <a:solidFill>
                  <a:schemeClr val="tx1"/>
                </a:solidFill>
              </a:rPr>
              <a:t>1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10A90D9-B229-68BD-8555-6B9910D0D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85838"/>
              </p:ext>
            </p:extLst>
          </p:nvPr>
        </p:nvGraphicFramePr>
        <p:xfrm>
          <a:off x="524255" y="7502414"/>
          <a:ext cx="5891772" cy="1703832"/>
        </p:xfrm>
        <a:graphic>
          <a:graphicData uri="http://schemas.openxmlformats.org/drawingml/2006/table">
            <a:tbl>
              <a:tblPr/>
              <a:tblGrid>
                <a:gridCol w="4051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398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62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9936"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0A063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en-GB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STAINLESS STEEL CHC M6X20-20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en-GB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8311652000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0A063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en-GB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STAINLESS STEEL </a:t>
                      </a:r>
                      <a:r>
                        <a:rPr lang="en-GB" sz="1300">
                          <a:solidFill>
                            <a:srgbClr val="21003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en-GB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 NUT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en-GB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8331150100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072"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en-GB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STAINLESS STEEL WASHER CS 6-14-1.3 25-51</a:t>
                      </a:r>
                      <a:r>
                        <a:rPr lang="en-GB" sz="1300">
                          <a:solidFill>
                            <a:srgbClr val="001857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en-GB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8321551100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552"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0A063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en-GB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STAINLESS STEEL FCH 6x20 SCREW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en-GB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8311612000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264"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A65F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665A33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en-GB" sz="1300">
                          <a:solidFill>
                            <a:srgbClr val="74723F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KERIS 5-1 SUPPORTED AND SUSPENDED POWER SUPPLY SUPPORT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 dirty="0">
                          <a:solidFill>
                            <a:srgbClr val="001857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PART NO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 dirty="0">
                          <a:solidFill>
                            <a:srgbClr val="113562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QTY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NAME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>
                          <a:solidFill>
                            <a:srgbClr val="575758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CODE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en-GB" sz="1300" dirty="0">
                          <a:solidFill>
                            <a:srgbClr val="422628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DRAWING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E8C8CCE1-A078-A0AF-7BFD-84B1603B0D6E}"/>
              </a:ext>
            </a:extLst>
          </p:cNvPr>
          <p:cNvSpPr/>
          <p:nvPr/>
        </p:nvSpPr>
        <p:spPr>
          <a:xfrm>
            <a:off x="561860" y="8434455"/>
            <a:ext cx="4118090" cy="353945"/>
          </a:xfrm>
          <a:prstGeom prst="rect">
            <a:avLst/>
          </a:prstGeom>
          <a:solidFill>
            <a:srgbClr val="FFFF00">
              <a:alpha val="28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9085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2</a:t>
            </a: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91F2F498-886F-2005-02D6-26D00F7376A5}"/>
              </a:ext>
            </a:extLst>
          </p:cNvPr>
          <p:cNvSpPr txBox="1"/>
          <p:nvPr/>
        </p:nvSpPr>
        <p:spPr>
          <a:xfrm>
            <a:off x="555588" y="536745"/>
            <a:ext cx="116416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/>
              <a:t>SUSPENDED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C9668BA2-EC22-CAA5-2782-DD54C250E8D2}"/>
              </a:ext>
            </a:extLst>
          </p:cNvPr>
          <p:cNvSpPr txBox="1"/>
          <p:nvPr/>
        </p:nvSpPr>
        <p:spPr>
          <a:xfrm>
            <a:off x="561758" y="3168480"/>
            <a:ext cx="165439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WALL MOUNTED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9CD23FE6-2A5C-5986-3828-20406B3F56C7}"/>
              </a:ext>
            </a:extLst>
          </p:cNvPr>
          <p:cNvSpPr txBox="1"/>
          <p:nvPr/>
        </p:nvSpPr>
        <p:spPr>
          <a:xfrm>
            <a:off x="565771" y="6230572"/>
            <a:ext cx="1361594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SUPPORTED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7A38C1-09AA-2255-3641-6799180EBE26}"/>
              </a:ext>
            </a:extLst>
          </p:cNvPr>
          <p:cNvSpPr/>
          <p:nvPr/>
        </p:nvSpPr>
        <p:spPr>
          <a:xfrm>
            <a:off x="1927365" y="1562100"/>
            <a:ext cx="983475" cy="1101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904F1E-6F40-B9B8-0B89-8197D974CDEC}"/>
              </a:ext>
            </a:extLst>
          </p:cNvPr>
          <p:cNvSpPr/>
          <p:nvPr/>
        </p:nvSpPr>
        <p:spPr>
          <a:xfrm>
            <a:off x="1691528" y="1821366"/>
            <a:ext cx="1493628" cy="670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95B1C03-B2BB-CF6B-A397-D7A42C6721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138" y="3903305"/>
            <a:ext cx="3911680" cy="1821539"/>
          </a:xfrm>
          <a:prstGeom prst="rect">
            <a:avLst/>
          </a:prstGeom>
        </p:spPr>
      </p:pic>
      <p:grpSp>
        <p:nvGrpSpPr>
          <p:cNvPr id="35" name="Groupe 34">
            <a:extLst>
              <a:ext uri="{FF2B5EF4-FFF2-40B4-BE49-F238E27FC236}">
                <a16:creationId xmlns:a16="http://schemas.microsoft.com/office/drawing/2014/main" id="{A687DF0E-6AC0-630C-B2F3-6EC0EC2FD1E4}"/>
              </a:ext>
            </a:extLst>
          </p:cNvPr>
          <p:cNvGrpSpPr/>
          <p:nvPr/>
        </p:nvGrpSpPr>
        <p:grpSpPr>
          <a:xfrm>
            <a:off x="364872" y="958357"/>
            <a:ext cx="4097568" cy="2052835"/>
            <a:chOff x="422791" y="1064522"/>
            <a:chExt cx="4097568" cy="2052835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FFE6BC7E-98A3-DE4E-736C-8E5B1F1C58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791" y="1064522"/>
              <a:ext cx="3911680" cy="1886616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650459-17BC-8711-F3E4-F1E9C26D9A3F}"/>
                </a:ext>
              </a:extLst>
            </p:cNvPr>
            <p:cNvSpPr/>
            <p:nvPr/>
          </p:nvSpPr>
          <p:spPr>
            <a:xfrm>
              <a:off x="2854383" y="1914473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19C8255-6174-83C3-239D-55F920A742D7}"/>
                </a:ext>
              </a:extLst>
            </p:cNvPr>
            <p:cNvSpPr/>
            <p:nvPr/>
          </p:nvSpPr>
          <p:spPr>
            <a:xfrm>
              <a:off x="2164193" y="2127345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5912FC0-F8F4-1FD3-D172-39DA9B5AE26E}"/>
                </a:ext>
              </a:extLst>
            </p:cNvPr>
            <p:cNvSpPr/>
            <p:nvPr/>
          </p:nvSpPr>
          <p:spPr>
            <a:xfrm>
              <a:off x="3264310" y="2155419"/>
              <a:ext cx="1256049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B630B955-EA02-6E57-B6FA-B7895FCC8B93}"/>
              </a:ext>
            </a:extLst>
          </p:cNvPr>
          <p:cNvGrpSpPr/>
          <p:nvPr/>
        </p:nvGrpSpPr>
        <p:grpSpPr>
          <a:xfrm>
            <a:off x="4595158" y="0"/>
            <a:ext cx="2262843" cy="2388336"/>
            <a:chOff x="6066045" y="952535"/>
            <a:chExt cx="2262843" cy="2388336"/>
          </a:xfrm>
        </p:grpSpPr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5FEFFB74-73CE-63D2-8616-DA3B38DE92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70961" y="1821366"/>
              <a:ext cx="2209479" cy="1519505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0EBDC00-98CB-918B-73D5-3C4E28E60015}"/>
                </a:ext>
              </a:extLst>
            </p:cNvPr>
            <p:cNvSpPr/>
            <p:nvPr/>
          </p:nvSpPr>
          <p:spPr>
            <a:xfrm>
              <a:off x="6066045" y="952535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C043E4-FDE3-7AA0-0675-B76A504542E2}"/>
                </a:ext>
              </a:extLst>
            </p:cNvPr>
            <p:cNvSpPr/>
            <p:nvPr/>
          </p:nvSpPr>
          <p:spPr>
            <a:xfrm>
              <a:off x="7887162" y="1124061"/>
              <a:ext cx="441726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05ECDD9-217E-690C-9FBC-BB8B98DE5F85}"/>
                </a:ext>
              </a:extLst>
            </p:cNvPr>
            <p:cNvSpPr/>
            <p:nvPr/>
          </p:nvSpPr>
          <p:spPr>
            <a:xfrm>
              <a:off x="6066045" y="970280"/>
              <a:ext cx="815344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D2F5A2A-F5B2-01C4-5777-8FABB6C15122}"/>
                </a:ext>
              </a:extLst>
            </p:cNvPr>
            <p:cNvSpPr/>
            <p:nvPr/>
          </p:nvSpPr>
          <p:spPr>
            <a:xfrm>
              <a:off x="6066045" y="1124061"/>
              <a:ext cx="815344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pic>
        <p:nvPicPr>
          <p:cNvPr id="32" name="Image 31">
            <a:extLst>
              <a:ext uri="{FF2B5EF4-FFF2-40B4-BE49-F238E27FC236}">
                <a16:creationId xmlns:a16="http://schemas.microsoft.com/office/drawing/2014/main" id="{B0F50371-1664-4870-DDBE-E4837484AD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87" y="6540375"/>
            <a:ext cx="6638413" cy="193807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5D0B1C20-6CE5-ECB4-D9B3-9200065BA5DD}"/>
              </a:ext>
            </a:extLst>
          </p:cNvPr>
          <p:cNvSpPr/>
          <p:nvPr/>
        </p:nvSpPr>
        <p:spPr>
          <a:xfrm>
            <a:off x="2966495" y="48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472C2CB-16F5-C108-0661-AD7B658CC95B}"/>
              </a:ext>
            </a:extLst>
          </p:cNvPr>
          <p:cNvSpPr/>
          <p:nvPr/>
        </p:nvSpPr>
        <p:spPr>
          <a:xfrm>
            <a:off x="3264310" y="50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508DF53-53EB-0D67-D71B-8C49E696EC49}"/>
              </a:ext>
            </a:extLst>
          </p:cNvPr>
          <p:cNvSpPr/>
          <p:nvPr/>
        </p:nvSpPr>
        <p:spPr>
          <a:xfrm>
            <a:off x="2428724" y="50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76EC72E3-404A-6AC6-BD30-12F2888654A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250" y="3602564"/>
            <a:ext cx="1910188" cy="1465902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1E9F907F-FB1A-C77D-D879-7AF58DAFF665}"/>
              </a:ext>
            </a:extLst>
          </p:cNvPr>
          <p:cNvSpPr/>
          <p:nvPr/>
        </p:nvSpPr>
        <p:spPr>
          <a:xfrm>
            <a:off x="5207000" y="3274029"/>
            <a:ext cx="173807" cy="46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1CA7C0A-C90D-1DC6-7155-56BC9DCA2938}"/>
              </a:ext>
            </a:extLst>
          </p:cNvPr>
          <p:cNvSpPr/>
          <p:nvPr/>
        </p:nvSpPr>
        <p:spPr>
          <a:xfrm>
            <a:off x="6411528" y="3315908"/>
            <a:ext cx="173807" cy="46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A8F7087-15CD-7821-6DF6-898689A71EA3}"/>
              </a:ext>
            </a:extLst>
          </p:cNvPr>
          <p:cNvSpPr/>
          <p:nvPr/>
        </p:nvSpPr>
        <p:spPr>
          <a:xfrm>
            <a:off x="367366" y="3719236"/>
            <a:ext cx="843769" cy="241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255022-FA25-0BED-059B-1AEB2C8EE48C}"/>
              </a:ext>
            </a:extLst>
          </p:cNvPr>
          <p:cNvSpPr/>
          <p:nvPr/>
        </p:nvSpPr>
        <p:spPr>
          <a:xfrm>
            <a:off x="135685" y="6559306"/>
            <a:ext cx="860172" cy="194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6D21DAE-F895-E3A2-FDF9-6898FC90824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1948580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43787894-8EBB-EF4E-AA17-F3F6A47C6EA5}"/>
              </a:ext>
            </a:extLst>
          </p:cNvPr>
          <p:cNvGrpSpPr/>
          <p:nvPr/>
        </p:nvGrpSpPr>
        <p:grpSpPr>
          <a:xfrm>
            <a:off x="4928353" y="965663"/>
            <a:ext cx="1503541" cy="2058304"/>
            <a:chOff x="7437600" y="414183"/>
            <a:chExt cx="1503541" cy="2058304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841DB9A6-47BB-CED4-26ED-E82B67BE5A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82904" y="414183"/>
              <a:ext cx="1423012" cy="1234704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DFC0E468-CA7D-DCC7-5058-6FF725330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7437600" y="1588294"/>
              <a:ext cx="1503541" cy="884193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3192D74C-7FC0-524E-257F-AECC04593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187757">
              <a:off x="7580243" y="1622971"/>
              <a:ext cx="888229" cy="587947"/>
            </a:xfrm>
            <a:prstGeom prst="rect">
              <a:avLst/>
            </a:prstGeom>
          </p:spPr>
        </p:pic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id="{B19ABBBA-B114-3E0A-4F5F-E6C49345170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576" y="864032"/>
            <a:ext cx="2377622" cy="2079674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35700"/>
            <a:ext cx="6116294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3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8F8E82B-B176-4146-9D1E-574313379D74}"/>
              </a:ext>
            </a:extLst>
          </p:cNvPr>
          <p:cNvSpPr txBox="1"/>
          <p:nvPr/>
        </p:nvSpPr>
        <p:spPr>
          <a:xfrm>
            <a:off x="2340157" y="4839400"/>
            <a:ext cx="1823722" cy="1415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/>
              <a:t>2x M10 screws</a:t>
            </a:r>
          </a:p>
          <a:p>
            <a:pPr algn="ctr"/>
            <a:r>
              <a:rPr lang="en-GB" sz="1000"/>
              <a:t>18 N.m</a:t>
            </a:r>
          </a:p>
          <a:p>
            <a:pPr algn="ctr"/>
            <a:r>
              <a:rPr lang="en-GB" sz="1000"/>
              <a:t>+</a:t>
            </a:r>
          </a:p>
          <a:p>
            <a:pPr algn="ctr"/>
            <a:r>
              <a:rPr lang="en-GB" sz="1000"/>
              <a:t>2x L10 washers</a:t>
            </a:r>
          </a:p>
          <a:p>
            <a:pPr algn="ctr"/>
            <a:endParaRPr lang="fr-FR" sz="1000" dirty="0"/>
          </a:p>
          <a:p>
            <a:pPr algn="ctr"/>
            <a:r>
              <a:rPr lang="en-GB" sz="1000" b="1"/>
              <a:t>Screws and washers not included</a:t>
            </a:r>
          </a:p>
          <a:p>
            <a:pPr algn="ctr"/>
            <a:r>
              <a:rPr lang="en-GB" sz="800"/>
              <a:t>(Use hardware treated</a:t>
            </a:r>
          </a:p>
          <a:p>
            <a:pPr algn="ctr"/>
            <a:r>
              <a:rPr lang="en-GB" sz="800"/>
              <a:t> against corrosion)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B4CF4B0-4B23-4DF0-8B20-F8362C66083E}"/>
              </a:ext>
            </a:extLst>
          </p:cNvPr>
          <p:cNvGrpSpPr/>
          <p:nvPr/>
        </p:nvGrpSpPr>
        <p:grpSpPr>
          <a:xfrm>
            <a:off x="2075023" y="3819014"/>
            <a:ext cx="2520135" cy="355085"/>
            <a:chOff x="-2030092" y="628184"/>
            <a:chExt cx="329579" cy="410833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3F5946-D180-4FFC-AAB5-E4FD5D17F8BD}"/>
                </a:ext>
              </a:extLst>
            </p:cNvPr>
            <p:cNvSpPr/>
            <p:nvPr/>
          </p:nvSpPr>
          <p:spPr>
            <a:xfrm>
              <a:off x="-1994500" y="679017"/>
              <a:ext cx="266877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A3ED4081-4235-4A99-A1B6-24396FF92155}"/>
                </a:ext>
              </a:extLst>
            </p:cNvPr>
            <p:cNvSpPr txBox="1"/>
            <p:nvPr/>
          </p:nvSpPr>
          <p:spPr>
            <a:xfrm>
              <a:off x="-2030092" y="628184"/>
              <a:ext cx="329579" cy="372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FIXING</a:t>
              </a:r>
            </a:p>
          </p:txBody>
        </p:sp>
      </p:grpSp>
      <p:pic>
        <p:nvPicPr>
          <p:cNvPr id="45" name="Image 44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61088064-CCD7-4BC4-9E35-FEEBEFD643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3933" y="744161"/>
            <a:ext cx="513518" cy="524106"/>
          </a:xfrm>
          <a:prstGeom prst="rect">
            <a:avLst/>
          </a:prstGeom>
        </p:spPr>
      </p:pic>
      <p:grpSp>
        <p:nvGrpSpPr>
          <p:cNvPr id="53" name="Groupe 52">
            <a:extLst>
              <a:ext uri="{FF2B5EF4-FFF2-40B4-BE49-F238E27FC236}">
                <a16:creationId xmlns:a16="http://schemas.microsoft.com/office/drawing/2014/main" id="{3337D048-A6FB-42BF-AEDD-05916D0F36C2}"/>
              </a:ext>
            </a:extLst>
          </p:cNvPr>
          <p:cNvGrpSpPr/>
          <p:nvPr/>
        </p:nvGrpSpPr>
        <p:grpSpPr>
          <a:xfrm rot="20641265">
            <a:off x="550625" y="1266942"/>
            <a:ext cx="724546" cy="782010"/>
            <a:chOff x="2387762" y="6130375"/>
            <a:chExt cx="724546" cy="782010"/>
          </a:xfrm>
        </p:grpSpPr>
        <p:cxnSp>
          <p:nvCxnSpPr>
            <p:cNvPr id="54" name="Connecteur droit avec flèche 53">
              <a:extLst>
                <a:ext uri="{FF2B5EF4-FFF2-40B4-BE49-F238E27FC236}">
                  <a16:creationId xmlns:a16="http://schemas.microsoft.com/office/drawing/2014/main" id="{AEDE013B-BD3B-48E1-8B06-8EAFD2591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87762" y="6130375"/>
              <a:ext cx="277235" cy="15640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avec flèche 54">
              <a:extLst>
                <a:ext uri="{FF2B5EF4-FFF2-40B4-BE49-F238E27FC236}">
                  <a16:creationId xmlns:a16="http://schemas.microsoft.com/office/drawing/2014/main" id="{D0C7E8BE-F5D9-4155-9ED3-9BD02E97C4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30039" y="6287384"/>
              <a:ext cx="350503" cy="20338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avec flèche 55">
              <a:extLst>
                <a:ext uri="{FF2B5EF4-FFF2-40B4-BE49-F238E27FC236}">
                  <a16:creationId xmlns:a16="http://schemas.microsoft.com/office/drawing/2014/main" id="{1CCC0053-A5D8-424C-AD4C-C466D8F924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75299" y="6425902"/>
              <a:ext cx="340430" cy="2682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avec flèche 56">
              <a:extLst>
                <a:ext uri="{FF2B5EF4-FFF2-40B4-BE49-F238E27FC236}">
                  <a16:creationId xmlns:a16="http://schemas.microsoft.com/office/drawing/2014/main" id="{1855ABE2-FE51-4F96-83F5-766AF0AD81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3691" y="6709630"/>
              <a:ext cx="138617" cy="20275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avec flèche 57">
              <a:extLst>
                <a:ext uri="{FF2B5EF4-FFF2-40B4-BE49-F238E27FC236}">
                  <a16:creationId xmlns:a16="http://schemas.microsoft.com/office/drawing/2014/main" id="{119A46C8-8586-4683-BB72-1FA14401F5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1599" y="6563699"/>
              <a:ext cx="283739" cy="30567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12863CB7-1927-4D87-B883-ADE1DBD46930}"/>
              </a:ext>
            </a:extLst>
          </p:cNvPr>
          <p:cNvGrpSpPr/>
          <p:nvPr/>
        </p:nvGrpSpPr>
        <p:grpSpPr>
          <a:xfrm rot="17065237">
            <a:off x="2406129" y="2439550"/>
            <a:ext cx="747098" cy="758403"/>
            <a:chOff x="431611" y="6060573"/>
            <a:chExt cx="1020959" cy="1068667"/>
          </a:xfrm>
        </p:grpSpPr>
        <p:cxnSp>
          <p:nvCxnSpPr>
            <p:cNvPr id="61" name="Connecteur droit avec flèche 60">
              <a:extLst>
                <a:ext uri="{FF2B5EF4-FFF2-40B4-BE49-F238E27FC236}">
                  <a16:creationId xmlns:a16="http://schemas.microsoft.com/office/drawing/2014/main" id="{C5ED3D91-503B-4D9A-8C63-4626BBE3BB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1611" y="6060573"/>
              <a:ext cx="390652" cy="2137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avec flèche 61">
              <a:extLst>
                <a:ext uri="{FF2B5EF4-FFF2-40B4-BE49-F238E27FC236}">
                  <a16:creationId xmlns:a16="http://schemas.microsoft.com/office/drawing/2014/main" id="{3498AFD7-D2BA-4165-99FB-E1FBAD32E6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1184" y="6275135"/>
              <a:ext cx="493894" cy="27793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avec flèche 62">
              <a:extLst>
                <a:ext uri="{FF2B5EF4-FFF2-40B4-BE49-F238E27FC236}">
                  <a16:creationId xmlns:a16="http://schemas.microsoft.com/office/drawing/2014/main" id="{DF485616-32D0-4DE9-A529-2C4C314F15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869" y="6464430"/>
              <a:ext cx="479700" cy="36657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avec flèche 63">
              <a:extLst>
                <a:ext uri="{FF2B5EF4-FFF2-40B4-BE49-F238E27FC236}">
                  <a16:creationId xmlns:a16="http://schemas.microsoft.com/office/drawing/2014/main" id="{17F0D604-4616-4018-AA4D-F34C614B83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7244" y="6852162"/>
              <a:ext cx="195326" cy="27707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avec flèche 64">
              <a:extLst>
                <a:ext uri="{FF2B5EF4-FFF2-40B4-BE49-F238E27FC236}">
                  <a16:creationId xmlns:a16="http://schemas.microsoft.com/office/drawing/2014/main" id="{7895483B-F94C-484C-B277-A94642D3C5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0203" y="6652738"/>
              <a:ext cx="399817" cy="4177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3CC55F55-26CB-4518-9A4F-04023B267F87}"/>
              </a:ext>
            </a:extLst>
          </p:cNvPr>
          <p:cNvGrpSpPr/>
          <p:nvPr/>
        </p:nvGrpSpPr>
        <p:grpSpPr>
          <a:xfrm>
            <a:off x="4582782" y="1375212"/>
            <a:ext cx="1703633" cy="1220336"/>
            <a:chOff x="4799066" y="6178393"/>
            <a:chExt cx="1703633" cy="1220336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E2C43A3-517B-48E7-BEC0-FB52AA2A9209}"/>
                </a:ext>
              </a:extLst>
            </p:cNvPr>
            <p:cNvCxnSpPr>
              <a:cxnSpLocks/>
            </p:cNvCxnSpPr>
            <p:nvPr/>
          </p:nvCxnSpPr>
          <p:spPr>
            <a:xfrm>
              <a:off x="4823384" y="6230487"/>
              <a:ext cx="1679315" cy="1168242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5087AB73-88F4-42F4-83D3-F2530C8818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9066" y="6178393"/>
              <a:ext cx="1563613" cy="1197786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" name="Image 80">
            <a:extLst>
              <a:ext uri="{FF2B5EF4-FFF2-40B4-BE49-F238E27FC236}">
                <a16:creationId xmlns:a16="http://schemas.microsoft.com/office/drawing/2014/main" id="{CA5F2A9A-0BAA-4179-AD98-17F224955B2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3645" y="538654"/>
            <a:ext cx="483512" cy="436236"/>
          </a:xfrm>
          <a:prstGeom prst="rect">
            <a:avLst/>
          </a:prstGeom>
        </p:spPr>
      </p:pic>
      <p:grpSp>
        <p:nvGrpSpPr>
          <p:cNvPr id="82" name="Groupe 81">
            <a:extLst>
              <a:ext uri="{FF2B5EF4-FFF2-40B4-BE49-F238E27FC236}">
                <a16:creationId xmlns:a16="http://schemas.microsoft.com/office/drawing/2014/main" id="{B9F9AF52-A236-4E48-B5B6-E31D05150FBC}"/>
              </a:ext>
            </a:extLst>
          </p:cNvPr>
          <p:cNvGrpSpPr/>
          <p:nvPr/>
        </p:nvGrpSpPr>
        <p:grpSpPr>
          <a:xfrm rot="20285417">
            <a:off x="4867196" y="2400677"/>
            <a:ext cx="768013" cy="799049"/>
            <a:chOff x="431611" y="6060573"/>
            <a:chExt cx="1020959" cy="1068667"/>
          </a:xfrm>
        </p:grpSpPr>
        <p:cxnSp>
          <p:nvCxnSpPr>
            <p:cNvPr id="83" name="Connecteur droit avec flèche 82">
              <a:extLst>
                <a:ext uri="{FF2B5EF4-FFF2-40B4-BE49-F238E27FC236}">
                  <a16:creationId xmlns:a16="http://schemas.microsoft.com/office/drawing/2014/main" id="{58BC36C7-D5DF-4E72-A49A-76658C8605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1611" y="6060573"/>
              <a:ext cx="390652" cy="2137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avec flèche 83">
              <a:extLst>
                <a:ext uri="{FF2B5EF4-FFF2-40B4-BE49-F238E27FC236}">
                  <a16:creationId xmlns:a16="http://schemas.microsoft.com/office/drawing/2014/main" id="{B8D79036-CA1B-4046-A8C6-67BE41DEDC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1184" y="6275135"/>
              <a:ext cx="493894" cy="27793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avec flèche 84">
              <a:extLst>
                <a:ext uri="{FF2B5EF4-FFF2-40B4-BE49-F238E27FC236}">
                  <a16:creationId xmlns:a16="http://schemas.microsoft.com/office/drawing/2014/main" id="{938BC60D-1D12-469A-AC15-F01AA2DF1B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869" y="6464430"/>
              <a:ext cx="479700" cy="36657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avec flèche 85">
              <a:extLst>
                <a:ext uri="{FF2B5EF4-FFF2-40B4-BE49-F238E27FC236}">
                  <a16:creationId xmlns:a16="http://schemas.microsoft.com/office/drawing/2014/main" id="{C6D651D5-5548-4DDA-87D6-0C0F25401F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7244" y="6852162"/>
              <a:ext cx="195326" cy="27707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avec flèche 86">
              <a:extLst>
                <a:ext uri="{FF2B5EF4-FFF2-40B4-BE49-F238E27FC236}">
                  <a16:creationId xmlns:a16="http://schemas.microsoft.com/office/drawing/2014/main" id="{5415F85A-065E-4169-9EB4-B2C660F737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0203" y="6652738"/>
              <a:ext cx="399817" cy="4177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e 87">
            <a:extLst>
              <a:ext uri="{FF2B5EF4-FFF2-40B4-BE49-F238E27FC236}">
                <a16:creationId xmlns:a16="http://schemas.microsoft.com/office/drawing/2014/main" id="{42A9EE25-269B-46C6-B138-29B5CEBA564C}"/>
              </a:ext>
            </a:extLst>
          </p:cNvPr>
          <p:cNvGrpSpPr/>
          <p:nvPr/>
        </p:nvGrpSpPr>
        <p:grpSpPr>
          <a:xfrm rot="20837802">
            <a:off x="4800955" y="1236058"/>
            <a:ext cx="852102" cy="1036148"/>
            <a:chOff x="4985423" y="6580453"/>
            <a:chExt cx="852102" cy="1036148"/>
          </a:xfrm>
        </p:grpSpPr>
        <p:cxnSp>
          <p:nvCxnSpPr>
            <p:cNvPr id="89" name="Connecteur droit avec flèche 88">
              <a:extLst>
                <a:ext uri="{FF2B5EF4-FFF2-40B4-BE49-F238E27FC236}">
                  <a16:creationId xmlns:a16="http://schemas.microsoft.com/office/drawing/2014/main" id="{BC305E55-D413-4EC9-8B1A-D9DB107AFE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85423" y="6580453"/>
              <a:ext cx="293867" cy="15981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avec flèche 89">
              <a:extLst>
                <a:ext uri="{FF2B5EF4-FFF2-40B4-BE49-F238E27FC236}">
                  <a16:creationId xmlns:a16="http://schemas.microsoft.com/office/drawing/2014/main" id="{E5FD9396-ECAD-440D-BAD4-03052D415E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30236" y="6740882"/>
              <a:ext cx="371530" cy="20781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avec flèche 90">
              <a:extLst>
                <a:ext uri="{FF2B5EF4-FFF2-40B4-BE49-F238E27FC236}">
                  <a16:creationId xmlns:a16="http://schemas.microsoft.com/office/drawing/2014/main" id="{3A414873-92C4-44B1-8387-4168152B9E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84210" y="6882419"/>
              <a:ext cx="360853" cy="27408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avec flèche 91">
              <a:extLst>
                <a:ext uri="{FF2B5EF4-FFF2-40B4-BE49-F238E27FC236}">
                  <a16:creationId xmlns:a16="http://schemas.microsoft.com/office/drawing/2014/main" id="{3533387B-D0C1-40CC-B8FB-3A8CEA24AE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0487" y="7023218"/>
              <a:ext cx="300761" cy="31233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avec flèche 92">
              <a:extLst>
                <a:ext uri="{FF2B5EF4-FFF2-40B4-BE49-F238E27FC236}">
                  <a16:creationId xmlns:a16="http://schemas.microsoft.com/office/drawing/2014/main" id="{410B048E-D001-4AA0-B138-A549D7E7EE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87905" y="7165493"/>
              <a:ext cx="273471" cy="371213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avec flèche 93">
              <a:extLst>
                <a:ext uri="{FF2B5EF4-FFF2-40B4-BE49-F238E27FC236}">
                  <a16:creationId xmlns:a16="http://schemas.microsoft.com/office/drawing/2014/main" id="{CB43030B-C4C5-4EE3-83F3-946D70EA37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82102" y="7264437"/>
              <a:ext cx="155423" cy="35216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C719D995-09AB-468B-A9D5-BCA227EB1334}"/>
              </a:ext>
            </a:extLst>
          </p:cNvPr>
          <p:cNvCxnSpPr>
            <a:cxnSpLocks/>
          </p:cNvCxnSpPr>
          <p:nvPr/>
        </p:nvCxnSpPr>
        <p:spPr>
          <a:xfrm flipH="1">
            <a:off x="4840743" y="2206548"/>
            <a:ext cx="429377" cy="65858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2B7CD85B-7DE9-4AF2-856D-36AD770EE5BC}"/>
              </a:ext>
            </a:extLst>
          </p:cNvPr>
          <p:cNvCxnSpPr>
            <a:cxnSpLocks/>
          </p:cNvCxnSpPr>
          <p:nvPr/>
        </p:nvCxnSpPr>
        <p:spPr>
          <a:xfrm flipH="1">
            <a:off x="5141395" y="2286244"/>
            <a:ext cx="329982" cy="805966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48E4FF5A-F79A-434C-9FB7-7540F0C6785B}"/>
              </a:ext>
            </a:extLst>
          </p:cNvPr>
          <p:cNvCxnSpPr>
            <a:cxnSpLocks/>
          </p:cNvCxnSpPr>
          <p:nvPr/>
        </p:nvCxnSpPr>
        <p:spPr>
          <a:xfrm>
            <a:off x="3429000" y="802236"/>
            <a:ext cx="0" cy="2340079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E4DE2098-31C0-43D4-BFE9-96717F73CB2F}"/>
              </a:ext>
            </a:extLst>
          </p:cNvPr>
          <p:cNvCxnSpPr>
            <a:cxnSpLocks/>
          </p:cNvCxnSpPr>
          <p:nvPr/>
        </p:nvCxnSpPr>
        <p:spPr>
          <a:xfrm flipH="1" flipV="1">
            <a:off x="2176463" y="2378869"/>
            <a:ext cx="30956" cy="28576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A72C92EA-BB40-4E1E-B6B3-AC807F61E682}"/>
              </a:ext>
            </a:extLst>
          </p:cNvPr>
          <p:cNvCxnSpPr>
            <a:cxnSpLocks/>
          </p:cNvCxnSpPr>
          <p:nvPr/>
        </p:nvCxnSpPr>
        <p:spPr>
          <a:xfrm flipH="1">
            <a:off x="5552685" y="1240468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cteur droit 112">
            <a:extLst>
              <a:ext uri="{FF2B5EF4-FFF2-40B4-BE49-F238E27FC236}">
                <a16:creationId xmlns:a16="http://schemas.microsoft.com/office/drawing/2014/main" id="{D66CA9B5-F93F-4199-9199-CADBC99D3B01}"/>
              </a:ext>
            </a:extLst>
          </p:cNvPr>
          <p:cNvCxnSpPr>
            <a:cxnSpLocks/>
          </p:cNvCxnSpPr>
          <p:nvPr/>
        </p:nvCxnSpPr>
        <p:spPr>
          <a:xfrm flipH="1">
            <a:off x="5700619" y="1381892"/>
            <a:ext cx="34686" cy="33232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9D710C3B-C19A-4DBE-A172-6326319373BB}"/>
              </a:ext>
            </a:extLst>
          </p:cNvPr>
          <p:cNvCxnSpPr>
            <a:cxnSpLocks/>
          </p:cNvCxnSpPr>
          <p:nvPr/>
        </p:nvCxnSpPr>
        <p:spPr>
          <a:xfrm flipH="1">
            <a:off x="5578094" y="2371199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211982AD-E215-6056-A087-6CA2E15312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724" y="5227862"/>
            <a:ext cx="1823722" cy="2193649"/>
          </a:xfrm>
          <a:prstGeom prst="rect">
            <a:avLst/>
          </a:prstGeom>
          <a:ln w="6350">
            <a:noFill/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0D00F-5A03-3FB8-81BA-CF802D882A4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51"/>
          <a:stretch/>
        </p:blipFill>
        <p:spPr>
          <a:xfrm>
            <a:off x="4354486" y="4686516"/>
            <a:ext cx="2224029" cy="2841343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10E297C-20C3-011A-96B0-57F47BA0EA5D}"/>
              </a:ext>
            </a:extLst>
          </p:cNvPr>
          <p:cNvSpPr txBox="1"/>
          <p:nvPr/>
        </p:nvSpPr>
        <p:spPr>
          <a:xfrm>
            <a:off x="2349499" y="6542597"/>
            <a:ext cx="1823722" cy="1415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/>
              <a:t>1x M12 screw</a:t>
            </a:r>
          </a:p>
          <a:p>
            <a:pPr algn="ctr"/>
            <a:r>
              <a:rPr lang="en-GB" sz="1000"/>
              <a:t>27 N.m</a:t>
            </a:r>
          </a:p>
          <a:p>
            <a:pPr algn="ctr"/>
            <a:r>
              <a:rPr lang="en-GB" sz="1000"/>
              <a:t>+</a:t>
            </a:r>
          </a:p>
          <a:p>
            <a:pPr algn="ctr"/>
            <a:r>
              <a:rPr lang="en-GB" sz="1000"/>
              <a:t>1x L12 washer</a:t>
            </a:r>
          </a:p>
          <a:p>
            <a:pPr algn="ctr"/>
            <a:r>
              <a:rPr lang="en-GB" sz="1000"/>
              <a:t>+ safety line</a:t>
            </a:r>
          </a:p>
          <a:p>
            <a:pPr algn="ctr"/>
            <a:r>
              <a:rPr lang="en-GB" sz="1000" b="1"/>
              <a:t>Screws, washers and line not included</a:t>
            </a:r>
          </a:p>
          <a:p>
            <a:pPr algn="ctr"/>
            <a:r>
              <a:rPr lang="en-GB" sz="800"/>
              <a:t>(Use hardware treated</a:t>
            </a:r>
          </a:p>
          <a:p>
            <a:pPr algn="ctr"/>
            <a:r>
              <a:rPr lang="en-GB" sz="800"/>
              <a:t> against corrosion)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5BCED30-6604-0B11-9AB3-99F3C302FA4D}"/>
              </a:ext>
            </a:extLst>
          </p:cNvPr>
          <p:cNvSpPr/>
          <p:nvPr/>
        </p:nvSpPr>
        <p:spPr>
          <a:xfrm>
            <a:off x="779548" y="5215842"/>
            <a:ext cx="578768" cy="114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Forme libre : forme 98">
            <a:extLst>
              <a:ext uri="{FF2B5EF4-FFF2-40B4-BE49-F238E27FC236}">
                <a16:creationId xmlns:a16="http://schemas.microsoft.com/office/drawing/2014/main" id="{C26EAEBA-44C9-AEDD-EA81-FF452E0D0E97}"/>
              </a:ext>
            </a:extLst>
          </p:cNvPr>
          <p:cNvSpPr/>
          <p:nvPr/>
        </p:nvSpPr>
        <p:spPr>
          <a:xfrm>
            <a:off x="934213" y="5678950"/>
            <a:ext cx="563880" cy="180503"/>
          </a:xfrm>
          <a:custGeom>
            <a:avLst/>
            <a:gdLst>
              <a:gd name="connsiteX0" fmla="*/ 0 w 563880"/>
              <a:gd name="connsiteY0" fmla="*/ 238354 h 363200"/>
              <a:gd name="connsiteX1" fmla="*/ 205740 w 563880"/>
              <a:gd name="connsiteY1" fmla="*/ 2134 h 363200"/>
              <a:gd name="connsiteX2" fmla="*/ 358140 w 563880"/>
              <a:gd name="connsiteY2" fmla="*/ 360274 h 363200"/>
              <a:gd name="connsiteX3" fmla="*/ 563880 w 563880"/>
              <a:gd name="connsiteY3" fmla="*/ 169774 h 3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880" h="363200">
                <a:moveTo>
                  <a:pt x="0" y="238354"/>
                </a:moveTo>
                <a:cubicBezTo>
                  <a:pt x="73025" y="110084"/>
                  <a:pt x="146050" y="-18186"/>
                  <a:pt x="205740" y="2134"/>
                </a:cubicBezTo>
                <a:cubicBezTo>
                  <a:pt x="265430" y="22454"/>
                  <a:pt x="298450" y="332334"/>
                  <a:pt x="358140" y="360274"/>
                </a:cubicBezTo>
                <a:cubicBezTo>
                  <a:pt x="417830" y="388214"/>
                  <a:pt x="532130" y="207874"/>
                  <a:pt x="563880" y="169774"/>
                </a:cubicBezTo>
              </a:path>
            </a:pathLst>
          </a:custGeom>
          <a:noFill/>
          <a:ln w="6350">
            <a:solidFill>
              <a:srgbClr val="303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0" name="Forme libre : forme 99">
            <a:extLst>
              <a:ext uri="{FF2B5EF4-FFF2-40B4-BE49-F238E27FC236}">
                <a16:creationId xmlns:a16="http://schemas.microsoft.com/office/drawing/2014/main" id="{AE2656E5-1F17-9BCA-27F9-855C9A0FAD80}"/>
              </a:ext>
            </a:extLst>
          </p:cNvPr>
          <p:cNvSpPr/>
          <p:nvPr/>
        </p:nvSpPr>
        <p:spPr>
          <a:xfrm>
            <a:off x="925387" y="7258145"/>
            <a:ext cx="563880" cy="180503"/>
          </a:xfrm>
          <a:custGeom>
            <a:avLst/>
            <a:gdLst>
              <a:gd name="connsiteX0" fmla="*/ 0 w 563880"/>
              <a:gd name="connsiteY0" fmla="*/ 238354 h 363200"/>
              <a:gd name="connsiteX1" fmla="*/ 205740 w 563880"/>
              <a:gd name="connsiteY1" fmla="*/ 2134 h 363200"/>
              <a:gd name="connsiteX2" fmla="*/ 358140 w 563880"/>
              <a:gd name="connsiteY2" fmla="*/ 360274 h 363200"/>
              <a:gd name="connsiteX3" fmla="*/ 563880 w 563880"/>
              <a:gd name="connsiteY3" fmla="*/ 169774 h 3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880" h="363200">
                <a:moveTo>
                  <a:pt x="0" y="238354"/>
                </a:moveTo>
                <a:cubicBezTo>
                  <a:pt x="73025" y="110084"/>
                  <a:pt x="146050" y="-18186"/>
                  <a:pt x="205740" y="2134"/>
                </a:cubicBezTo>
                <a:cubicBezTo>
                  <a:pt x="265430" y="22454"/>
                  <a:pt x="298450" y="332334"/>
                  <a:pt x="358140" y="360274"/>
                </a:cubicBezTo>
                <a:cubicBezTo>
                  <a:pt x="417830" y="388214"/>
                  <a:pt x="532130" y="207874"/>
                  <a:pt x="563880" y="169774"/>
                </a:cubicBezTo>
              </a:path>
            </a:pathLst>
          </a:custGeom>
          <a:noFill/>
          <a:ln w="6350">
            <a:solidFill>
              <a:srgbClr val="303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5C0120-FC63-5BC4-066C-27A2BA3E506C}"/>
              </a:ext>
            </a:extLst>
          </p:cNvPr>
          <p:cNvSpPr/>
          <p:nvPr/>
        </p:nvSpPr>
        <p:spPr>
          <a:xfrm>
            <a:off x="1001713" y="7346016"/>
            <a:ext cx="45719" cy="13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C37B46-382D-3A45-B235-104BCAF57982}"/>
              </a:ext>
            </a:extLst>
          </p:cNvPr>
          <p:cNvSpPr/>
          <p:nvPr/>
        </p:nvSpPr>
        <p:spPr>
          <a:xfrm>
            <a:off x="978853" y="5231208"/>
            <a:ext cx="45719" cy="13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A66698F-1331-547C-1EE7-01D0C26E3209}"/>
              </a:ext>
            </a:extLst>
          </p:cNvPr>
          <p:cNvCxnSpPr>
            <a:cxnSpLocks/>
          </p:cNvCxnSpPr>
          <p:nvPr/>
        </p:nvCxnSpPr>
        <p:spPr>
          <a:xfrm flipV="1">
            <a:off x="986789" y="5338319"/>
            <a:ext cx="0" cy="45077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777EEF4B-C05D-547F-8AB9-DA7B876D8EB7}"/>
              </a:ext>
            </a:extLst>
          </p:cNvPr>
          <p:cNvSpPr/>
          <p:nvPr/>
        </p:nvSpPr>
        <p:spPr>
          <a:xfrm>
            <a:off x="4367137" y="4799912"/>
            <a:ext cx="2211378" cy="103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2B8234-F8DA-7E5E-6DD3-8AC743C34AD5}"/>
              </a:ext>
            </a:extLst>
          </p:cNvPr>
          <p:cNvSpPr/>
          <p:nvPr/>
        </p:nvSpPr>
        <p:spPr>
          <a:xfrm>
            <a:off x="4582783" y="6302169"/>
            <a:ext cx="193670" cy="195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C8BC150-19A6-456A-C663-631DB762D358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38EF10F-9DEF-BCE7-A6C9-1C0B29D33D0F}"/>
              </a:ext>
            </a:extLst>
          </p:cNvPr>
          <p:cNvSpPr txBox="1"/>
          <p:nvPr/>
        </p:nvSpPr>
        <p:spPr>
          <a:xfrm>
            <a:off x="4369229" y="4614446"/>
            <a:ext cx="226812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800"/>
              <a:t>2 fixings are required as per the EN60598-2-3 standard</a:t>
            </a:r>
          </a:p>
        </p:txBody>
      </p:sp>
    </p:spTree>
    <p:extLst>
      <p:ext uri="{BB962C8B-B14F-4D97-AF65-F5344CB8AC3E}">
        <p14:creationId xmlns:p14="http://schemas.microsoft.com/office/powerpoint/2010/main" val="3357300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4</a:t>
            </a:r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5FF9FE9-E077-4EA1-BB1C-CC6E42BEBFE2}"/>
              </a:ext>
            </a:extLst>
          </p:cNvPr>
          <p:cNvGrpSpPr/>
          <p:nvPr/>
        </p:nvGrpSpPr>
        <p:grpSpPr>
          <a:xfrm>
            <a:off x="1154907" y="175736"/>
            <a:ext cx="4859408" cy="646331"/>
            <a:chOff x="-2044460" y="671735"/>
            <a:chExt cx="360000" cy="391591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ED0B7AA-A293-4BE0-B3D6-C105C773A060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50884191-B33E-4777-B07D-5D999C058B90}"/>
                </a:ext>
              </a:extLst>
            </p:cNvPr>
            <p:cNvSpPr txBox="1"/>
            <p:nvPr/>
          </p:nvSpPr>
          <p:spPr>
            <a:xfrm>
              <a:off x="-2044460" y="671735"/>
              <a:ext cx="360000" cy="3915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DIRECTIONAL ADJUSTMENT</a:t>
              </a:r>
            </a:p>
            <a:p>
              <a:pPr algn="ctr"/>
              <a:r>
                <a:rPr lang="en-GB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FITTING A SIGHT</a:t>
              </a:r>
            </a:p>
          </p:txBody>
        </p: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EEECB09A-9580-46DD-82F6-0AE8B7AD46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934" y="1007535"/>
            <a:ext cx="6158273" cy="4353509"/>
          </a:xfrm>
          <a:prstGeom prst="rect">
            <a:avLst/>
          </a:prstGeom>
        </p:spPr>
      </p:pic>
      <p:grpSp>
        <p:nvGrpSpPr>
          <p:cNvPr id="67" name="Groupe 66">
            <a:extLst>
              <a:ext uri="{FF2B5EF4-FFF2-40B4-BE49-F238E27FC236}">
                <a16:creationId xmlns:a16="http://schemas.microsoft.com/office/drawing/2014/main" id="{6B7F8121-18FB-4D1C-BDE7-CAEDB74DF922}"/>
              </a:ext>
            </a:extLst>
          </p:cNvPr>
          <p:cNvGrpSpPr/>
          <p:nvPr/>
        </p:nvGrpSpPr>
        <p:grpSpPr>
          <a:xfrm>
            <a:off x="2866071" y="1094358"/>
            <a:ext cx="300121" cy="329099"/>
            <a:chOff x="8014278" y="3151414"/>
            <a:chExt cx="305788" cy="338553"/>
          </a:xfrm>
        </p:grpSpPr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78DA5B5D-3BBF-4858-97BC-7B3A9EC5C1E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A4F25E95-2692-42FE-8F5E-E046AFAD4B3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DBB7D5A9-CFF1-4630-AA46-C8A925F985DD}"/>
              </a:ext>
            </a:extLst>
          </p:cNvPr>
          <p:cNvGrpSpPr/>
          <p:nvPr/>
        </p:nvGrpSpPr>
        <p:grpSpPr>
          <a:xfrm>
            <a:off x="1359411" y="2084949"/>
            <a:ext cx="300121" cy="329099"/>
            <a:chOff x="8014278" y="3151414"/>
            <a:chExt cx="305788" cy="338553"/>
          </a:xfrm>
        </p:grpSpPr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91EB6CB1-B915-4177-B671-F992A94115C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3AF03AE6-9800-48AD-808D-CAF81922BC1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pic>
        <p:nvPicPr>
          <p:cNvPr id="80" name="Image 79">
            <a:extLst>
              <a:ext uri="{FF2B5EF4-FFF2-40B4-BE49-F238E27FC236}">
                <a16:creationId xmlns:a16="http://schemas.microsoft.com/office/drawing/2014/main" id="{B1663C9B-E615-4DE2-BBA9-772A495C1D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3010" flipH="1">
            <a:off x="6153131" y="3436602"/>
            <a:ext cx="480159" cy="517997"/>
          </a:xfrm>
          <a:prstGeom prst="rect">
            <a:avLst/>
          </a:prstGeom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1B17569A-0A1F-4A83-A96C-1BFAB09FC39B}"/>
              </a:ext>
            </a:extLst>
          </p:cNvPr>
          <p:cNvGrpSpPr/>
          <p:nvPr/>
        </p:nvGrpSpPr>
        <p:grpSpPr>
          <a:xfrm>
            <a:off x="539585" y="3981231"/>
            <a:ext cx="300121" cy="329099"/>
            <a:chOff x="8014278" y="3151414"/>
            <a:chExt cx="305788" cy="338553"/>
          </a:xfrm>
        </p:grpSpPr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2269AEA-2D06-4687-922D-D6FA07070F5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865D56B-BBBA-4D97-AC67-E8735E0A149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2F467D3-0CDF-43CB-B7FD-91C52520A8BD}"/>
              </a:ext>
            </a:extLst>
          </p:cNvPr>
          <p:cNvGrpSpPr/>
          <p:nvPr/>
        </p:nvGrpSpPr>
        <p:grpSpPr>
          <a:xfrm>
            <a:off x="1759182" y="4660221"/>
            <a:ext cx="300121" cy="338554"/>
            <a:chOff x="8014278" y="3151414"/>
            <a:chExt cx="305788" cy="348280"/>
          </a:xfrm>
        </p:grpSpPr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39629A8D-0CCB-4D59-AC14-039FD240F86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09505558-4317-429D-9414-4C49479EDED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F83BE9D4-FF0B-4B00-A716-7C63B84AAA1A}"/>
              </a:ext>
            </a:extLst>
          </p:cNvPr>
          <p:cNvGrpSpPr/>
          <p:nvPr/>
        </p:nvGrpSpPr>
        <p:grpSpPr>
          <a:xfrm>
            <a:off x="2424432" y="4215973"/>
            <a:ext cx="300121" cy="338554"/>
            <a:chOff x="8014278" y="3151414"/>
            <a:chExt cx="305788" cy="348280"/>
          </a:xfrm>
        </p:grpSpPr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D0EF3F54-79E3-49A6-AFAA-E018694E606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507F3329-4EBE-4230-AA22-90367F4888F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3</a:t>
              </a:r>
            </a:p>
          </p:txBody>
        </p:sp>
      </p:grpSp>
      <p:pic>
        <p:nvPicPr>
          <p:cNvPr id="6" name="Image 5" descr="Une image contenant équipement électronique&#10;&#10;Description générée automatiquement">
            <a:extLst>
              <a:ext uri="{FF2B5EF4-FFF2-40B4-BE49-F238E27FC236}">
                <a16:creationId xmlns:a16="http://schemas.microsoft.com/office/drawing/2014/main" id="{B3546FE2-3289-4379-A770-BE784BE3F6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8519" y="6893847"/>
            <a:ext cx="2920566" cy="96115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DFF8885-9A42-41B4-857F-B9B988755398}"/>
              </a:ext>
            </a:extLst>
          </p:cNvPr>
          <p:cNvSpPr txBox="1"/>
          <p:nvPr/>
        </p:nvSpPr>
        <p:spPr>
          <a:xfrm>
            <a:off x="4869176" y="7152922"/>
            <a:ext cx="1803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/>
              <a:t>Right position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D0794F26-1E4E-4B10-8518-845EBCC75403}"/>
              </a:ext>
            </a:extLst>
          </p:cNvPr>
          <p:cNvSpPr txBox="1"/>
          <p:nvPr/>
        </p:nvSpPr>
        <p:spPr>
          <a:xfrm>
            <a:off x="435873" y="7150214"/>
            <a:ext cx="1803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200" b="1" dirty="0"/>
              <a:t>Left position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D95AA93F-6BB5-422F-94D5-79B8FF86E628}"/>
              </a:ext>
            </a:extLst>
          </p:cNvPr>
          <p:cNvSpPr txBox="1"/>
          <p:nvPr/>
        </p:nvSpPr>
        <p:spPr>
          <a:xfrm>
            <a:off x="4565357" y="2785688"/>
            <a:ext cx="202329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dirty="0"/>
              <a:t>Attach the sight’s </a:t>
            </a:r>
            <a:br>
              <a:rPr lang="en-GB" sz="1100" dirty="0"/>
            </a:br>
            <a:r>
              <a:rPr lang="en-GB" sz="1100" dirty="0"/>
              <a:t>safety line to the floodlight.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2881411-0147-8FB2-563A-0548A56797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0047" y="4025676"/>
            <a:ext cx="1153796" cy="1068958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31483D3-C12B-3C11-B469-A0F1874044D6}"/>
              </a:ext>
            </a:extLst>
          </p:cNvPr>
          <p:cNvCxnSpPr>
            <a:cxnSpLocks/>
          </p:cNvCxnSpPr>
          <p:nvPr/>
        </p:nvCxnSpPr>
        <p:spPr>
          <a:xfrm flipH="1">
            <a:off x="2810844" y="4129600"/>
            <a:ext cx="40481" cy="1119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98BCEE2-DB0A-B5B1-E165-874B04DC9612}"/>
              </a:ext>
            </a:extLst>
          </p:cNvPr>
          <p:cNvCxnSpPr>
            <a:cxnSpLocks/>
          </p:cNvCxnSpPr>
          <p:nvPr/>
        </p:nvCxnSpPr>
        <p:spPr>
          <a:xfrm>
            <a:off x="2801440" y="4430400"/>
            <a:ext cx="28454" cy="1016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Ellipse 32">
            <a:extLst>
              <a:ext uri="{FF2B5EF4-FFF2-40B4-BE49-F238E27FC236}">
                <a16:creationId xmlns:a16="http://schemas.microsoft.com/office/drawing/2014/main" id="{A6F3E90C-C01F-56A9-1F61-82E9B4F74CB6}"/>
              </a:ext>
            </a:extLst>
          </p:cNvPr>
          <p:cNvSpPr/>
          <p:nvPr/>
        </p:nvSpPr>
        <p:spPr>
          <a:xfrm>
            <a:off x="4578057" y="3640983"/>
            <a:ext cx="1565658" cy="157030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BDF7D5D-1760-F759-749E-F5D212E771E4}"/>
              </a:ext>
            </a:extLst>
          </p:cNvPr>
          <p:cNvCxnSpPr>
            <a:cxnSpLocks/>
          </p:cNvCxnSpPr>
          <p:nvPr/>
        </p:nvCxnSpPr>
        <p:spPr>
          <a:xfrm flipH="1">
            <a:off x="4832399" y="3695600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EC63C876-4A7A-B4F3-F8F4-AC0B64E8333E}"/>
              </a:ext>
            </a:extLst>
          </p:cNvPr>
          <p:cNvCxnSpPr>
            <a:cxnSpLocks/>
          </p:cNvCxnSpPr>
          <p:nvPr/>
        </p:nvCxnSpPr>
        <p:spPr>
          <a:xfrm>
            <a:off x="4675322" y="4498203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68E0028E-E711-3E3E-1407-86C44867AA70}"/>
              </a:ext>
            </a:extLst>
          </p:cNvPr>
          <p:cNvCxnSpPr>
            <a:cxnSpLocks/>
          </p:cNvCxnSpPr>
          <p:nvPr/>
        </p:nvCxnSpPr>
        <p:spPr>
          <a:xfrm>
            <a:off x="4845628" y="4354744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C5DA6FDB-E2E5-94C1-5DC7-6C34FFD64197}"/>
              </a:ext>
            </a:extLst>
          </p:cNvPr>
          <p:cNvCxnSpPr>
            <a:cxnSpLocks/>
          </p:cNvCxnSpPr>
          <p:nvPr/>
        </p:nvCxnSpPr>
        <p:spPr>
          <a:xfrm>
            <a:off x="4980066" y="4181313"/>
            <a:ext cx="416477" cy="655644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9F59295A-B896-A176-93DF-91D456421BF8}"/>
              </a:ext>
            </a:extLst>
          </p:cNvPr>
          <p:cNvCxnSpPr>
            <a:cxnSpLocks/>
          </p:cNvCxnSpPr>
          <p:nvPr/>
        </p:nvCxnSpPr>
        <p:spPr>
          <a:xfrm flipH="1">
            <a:off x="4908855" y="3750326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662CD5AA-F354-FFE7-C79E-58FA52523B39}"/>
              </a:ext>
            </a:extLst>
          </p:cNvPr>
          <p:cNvCxnSpPr>
            <a:cxnSpLocks/>
          </p:cNvCxnSpPr>
          <p:nvPr/>
        </p:nvCxnSpPr>
        <p:spPr>
          <a:xfrm flipH="1">
            <a:off x="5019213" y="3828237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20E0D1C0-48D8-38A0-430D-80B6683D98D3}"/>
              </a:ext>
            </a:extLst>
          </p:cNvPr>
          <p:cNvCxnSpPr>
            <a:cxnSpLocks/>
          </p:cNvCxnSpPr>
          <p:nvPr/>
        </p:nvCxnSpPr>
        <p:spPr>
          <a:xfrm flipH="1">
            <a:off x="5086454" y="3926609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244E22BC-FC51-7552-E1BB-A40607771496}"/>
              </a:ext>
            </a:extLst>
          </p:cNvPr>
          <p:cNvCxnSpPr>
            <a:cxnSpLocks/>
          </p:cNvCxnSpPr>
          <p:nvPr/>
        </p:nvCxnSpPr>
        <p:spPr>
          <a:xfrm flipH="1" flipV="1">
            <a:off x="4964032" y="39952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7686C517-2F07-C4B8-27FD-8806051B8D56}"/>
              </a:ext>
            </a:extLst>
          </p:cNvPr>
          <p:cNvCxnSpPr>
            <a:cxnSpLocks/>
          </p:cNvCxnSpPr>
          <p:nvPr/>
        </p:nvCxnSpPr>
        <p:spPr>
          <a:xfrm flipH="1" flipV="1">
            <a:off x="5209991" y="36673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3FEFAD53-C400-60B9-D3A1-9E833E35B930}"/>
              </a:ext>
            </a:extLst>
          </p:cNvPr>
          <p:cNvCxnSpPr>
            <a:cxnSpLocks/>
          </p:cNvCxnSpPr>
          <p:nvPr/>
        </p:nvCxnSpPr>
        <p:spPr>
          <a:xfrm flipH="1" flipV="1">
            <a:off x="5165472" y="3790265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AB04F87B-4EF8-09BB-5887-F332E2D5321C}"/>
              </a:ext>
            </a:extLst>
          </p:cNvPr>
          <p:cNvCxnSpPr>
            <a:cxnSpLocks/>
          </p:cNvCxnSpPr>
          <p:nvPr/>
        </p:nvCxnSpPr>
        <p:spPr>
          <a:xfrm flipH="1" flipV="1">
            <a:off x="5077081" y="3872733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5000E278-EC32-152A-5F14-053686A647F4}"/>
              </a:ext>
            </a:extLst>
          </p:cNvPr>
          <p:cNvCxnSpPr>
            <a:cxnSpLocks/>
          </p:cNvCxnSpPr>
          <p:nvPr/>
        </p:nvCxnSpPr>
        <p:spPr>
          <a:xfrm flipH="1" flipV="1">
            <a:off x="5025785" y="3916449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83D7B44C-4825-ABA9-260C-6D392B5667A0}"/>
              </a:ext>
            </a:extLst>
          </p:cNvPr>
          <p:cNvCxnSpPr>
            <a:cxnSpLocks/>
          </p:cNvCxnSpPr>
          <p:nvPr/>
        </p:nvCxnSpPr>
        <p:spPr>
          <a:xfrm flipH="1" flipV="1">
            <a:off x="5363920" y="3741784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1602B3BB-F0C6-F38C-6ABE-DAD716AE87B2}"/>
              </a:ext>
            </a:extLst>
          </p:cNvPr>
          <p:cNvCxnSpPr>
            <a:cxnSpLocks/>
          </p:cNvCxnSpPr>
          <p:nvPr/>
        </p:nvCxnSpPr>
        <p:spPr>
          <a:xfrm flipH="1" flipV="1">
            <a:off x="5462751" y="3697268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97298128-6ED8-6C9B-68F8-3D617A7D4CA1}"/>
              </a:ext>
            </a:extLst>
          </p:cNvPr>
          <p:cNvCxnSpPr>
            <a:cxnSpLocks/>
          </p:cNvCxnSpPr>
          <p:nvPr/>
        </p:nvCxnSpPr>
        <p:spPr>
          <a:xfrm flipH="1" flipV="1">
            <a:off x="5574146" y="3740491"/>
            <a:ext cx="474506" cy="608512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73E38CB0-BC9C-8450-365A-EAD856E94A5B}"/>
              </a:ext>
            </a:extLst>
          </p:cNvPr>
          <p:cNvCxnSpPr>
            <a:cxnSpLocks/>
          </p:cNvCxnSpPr>
          <p:nvPr/>
        </p:nvCxnSpPr>
        <p:spPr>
          <a:xfrm flipH="1" flipV="1">
            <a:off x="5740217" y="3798832"/>
            <a:ext cx="288260" cy="32328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D252E346-61FF-C168-11E8-671C22BD90E2}"/>
              </a:ext>
            </a:extLst>
          </p:cNvPr>
          <p:cNvCxnSpPr>
            <a:cxnSpLocks/>
          </p:cNvCxnSpPr>
          <p:nvPr/>
        </p:nvCxnSpPr>
        <p:spPr>
          <a:xfrm flipH="1" flipV="1">
            <a:off x="5271319" y="3682496"/>
            <a:ext cx="328996" cy="69706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43749668-0012-43E3-B0EB-7D422A05A2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74255">
            <a:off x="4757712" y="3664933"/>
            <a:ext cx="1070053" cy="1368139"/>
          </a:xfrm>
          <a:prstGeom prst="rect">
            <a:avLst/>
          </a:prstGeom>
        </p:spPr>
      </p:pic>
      <p:sp>
        <p:nvSpPr>
          <p:cNvPr id="81" name="Flèche : droite 80">
            <a:extLst>
              <a:ext uri="{FF2B5EF4-FFF2-40B4-BE49-F238E27FC236}">
                <a16:creationId xmlns:a16="http://schemas.microsoft.com/office/drawing/2014/main" id="{EEFB4E71-38BF-4B20-BF7F-9B8CCBF5D1E7}"/>
              </a:ext>
            </a:extLst>
          </p:cNvPr>
          <p:cNvSpPr/>
          <p:nvPr/>
        </p:nvSpPr>
        <p:spPr>
          <a:xfrm rot="8612326">
            <a:off x="5500259" y="3977914"/>
            <a:ext cx="787027" cy="190287"/>
          </a:xfrm>
          <a:prstGeom prst="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6" name="Groupe 75">
            <a:extLst>
              <a:ext uri="{FF2B5EF4-FFF2-40B4-BE49-F238E27FC236}">
                <a16:creationId xmlns:a16="http://schemas.microsoft.com/office/drawing/2014/main" id="{5C347C32-F108-4B20-841C-C759FE4DA75C}"/>
              </a:ext>
            </a:extLst>
          </p:cNvPr>
          <p:cNvGrpSpPr/>
          <p:nvPr/>
        </p:nvGrpSpPr>
        <p:grpSpPr>
          <a:xfrm>
            <a:off x="5850208" y="3828237"/>
            <a:ext cx="300121" cy="338554"/>
            <a:chOff x="8014276" y="3151412"/>
            <a:chExt cx="305788" cy="348280"/>
          </a:xfrm>
        </p:grpSpPr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7B82B63D-2D72-4C36-8A09-7D8DB42D59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8" name="ZoneTexte 77">
              <a:extLst>
                <a:ext uri="{FF2B5EF4-FFF2-40B4-BE49-F238E27FC236}">
                  <a16:creationId xmlns:a16="http://schemas.microsoft.com/office/drawing/2014/main" id="{06568E0B-4190-499C-A3F6-4C6F3369B174}"/>
                </a:ext>
              </a:extLst>
            </p:cNvPr>
            <p:cNvSpPr txBox="1"/>
            <p:nvPr/>
          </p:nvSpPr>
          <p:spPr>
            <a:xfrm>
              <a:off x="8014276" y="3151412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4</a:t>
              </a:r>
            </a:p>
          </p:txBody>
        </p:sp>
      </p:grp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5507CAB1-0365-D913-3DFB-7EA56FD4B2E1}"/>
              </a:ext>
            </a:extLst>
          </p:cNvPr>
          <p:cNvCxnSpPr>
            <a:cxnSpLocks/>
          </p:cNvCxnSpPr>
          <p:nvPr/>
        </p:nvCxnSpPr>
        <p:spPr>
          <a:xfrm flipH="1" flipV="1">
            <a:off x="2268594" y="3256227"/>
            <a:ext cx="21526" cy="57201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928C1CF-8CE1-5839-D32F-3043F2460BAC}"/>
              </a:ext>
            </a:extLst>
          </p:cNvPr>
          <p:cNvCxnSpPr>
            <a:cxnSpLocks/>
          </p:cNvCxnSpPr>
          <p:nvPr/>
        </p:nvCxnSpPr>
        <p:spPr>
          <a:xfrm flipH="1" flipV="1">
            <a:off x="2471869" y="3285632"/>
            <a:ext cx="9655" cy="542605"/>
          </a:xfrm>
          <a:prstGeom prst="line">
            <a:avLst/>
          </a:prstGeom>
          <a:ln w="1206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829729A8-E430-AAE0-48FC-63FE0E367D15}"/>
              </a:ext>
            </a:extLst>
          </p:cNvPr>
          <p:cNvCxnSpPr>
            <a:cxnSpLocks/>
          </p:cNvCxnSpPr>
          <p:nvPr/>
        </p:nvCxnSpPr>
        <p:spPr>
          <a:xfrm>
            <a:off x="2091528" y="3176588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Image 116">
            <a:extLst>
              <a:ext uri="{FF2B5EF4-FFF2-40B4-BE49-F238E27FC236}">
                <a16:creationId xmlns:a16="http://schemas.microsoft.com/office/drawing/2014/main" id="{11C4977C-A020-EC25-33FA-33C808DE144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654155" y="839879"/>
            <a:ext cx="1836357" cy="1321038"/>
          </a:xfrm>
          <a:prstGeom prst="rect">
            <a:avLst/>
          </a:prstGeom>
        </p:spPr>
      </p:pic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29D97DB7-DF1F-A575-24AF-95218372E418}"/>
              </a:ext>
            </a:extLst>
          </p:cNvPr>
          <p:cNvCxnSpPr>
            <a:cxnSpLocks/>
          </p:cNvCxnSpPr>
          <p:nvPr/>
        </p:nvCxnSpPr>
        <p:spPr>
          <a:xfrm flipH="1" flipV="1">
            <a:off x="4948767" y="1757295"/>
            <a:ext cx="685800" cy="31326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E591CB4F-E4BF-67DF-AFCD-F025C137DA93}"/>
              </a:ext>
            </a:extLst>
          </p:cNvPr>
          <p:cNvCxnSpPr>
            <a:cxnSpLocks/>
          </p:cNvCxnSpPr>
          <p:nvPr/>
        </p:nvCxnSpPr>
        <p:spPr>
          <a:xfrm flipH="1" flipV="1">
            <a:off x="5058833" y="1592195"/>
            <a:ext cx="575734" cy="47413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754217D5-073D-F23B-FB8B-E9E9208B2DE7}"/>
              </a:ext>
            </a:extLst>
          </p:cNvPr>
          <p:cNvCxnSpPr>
            <a:cxnSpLocks/>
          </p:cNvCxnSpPr>
          <p:nvPr/>
        </p:nvCxnSpPr>
        <p:spPr>
          <a:xfrm flipH="1" flipV="1">
            <a:off x="5164907" y="1482165"/>
            <a:ext cx="469660" cy="5926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60383E9A-8830-3891-BB01-938541E379E4}"/>
              </a:ext>
            </a:extLst>
          </p:cNvPr>
          <p:cNvCxnSpPr>
            <a:cxnSpLocks/>
          </p:cNvCxnSpPr>
          <p:nvPr/>
        </p:nvCxnSpPr>
        <p:spPr>
          <a:xfrm flipH="1" flipV="1">
            <a:off x="5274147" y="1408800"/>
            <a:ext cx="360420" cy="653295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C9CA08F7-1BB8-BCD2-B13E-AF038F7ADF6B}"/>
              </a:ext>
            </a:extLst>
          </p:cNvPr>
          <p:cNvCxnSpPr>
            <a:cxnSpLocks/>
          </p:cNvCxnSpPr>
          <p:nvPr/>
        </p:nvCxnSpPr>
        <p:spPr>
          <a:xfrm flipV="1">
            <a:off x="5634567" y="1759847"/>
            <a:ext cx="673100" cy="31433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49482D5E-2F6D-ECC6-F63B-B9B43DF6D30B}"/>
              </a:ext>
            </a:extLst>
          </p:cNvPr>
          <p:cNvCxnSpPr>
            <a:cxnSpLocks/>
          </p:cNvCxnSpPr>
          <p:nvPr/>
        </p:nvCxnSpPr>
        <p:spPr>
          <a:xfrm flipV="1">
            <a:off x="5634567" y="1594183"/>
            <a:ext cx="565072" cy="4757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B46A5118-E07B-4EEA-6884-BD96C40FDFC8}"/>
              </a:ext>
            </a:extLst>
          </p:cNvPr>
          <p:cNvCxnSpPr>
            <a:cxnSpLocks/>
          </p:cNvCxnSpPr>
          <p:nvPr/>
        </p:nvCxnSpPr>
        <p:spPr>
          <a:xfrm flipV="1">
            <a:off x="5634567" y="1483778"/>
            <a:ext cx="460963" cy="5946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0DCE64D4-FD82-7299-F0B5-1AC1F0A1AFCF}"/>
              </a:ext>
            </a:extLst>
          </p:cNvPr>
          <p:cNvCxnSpPr>
            <a:cxnSpLocks/>
          </p:cNvCxnSpPr>
          <p:nvPr/>
        </p:nvCxnSpPr>
        <p:spPr>
          <a:xfrm flipV="1">
            <a:off x="5634567" y="1410162"/>
            <a:ext cx="353746" cy="655526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87235878-55F0-E94C-4167-74993C6EF512}"/>
              </a:ext>
            </a:extLst>
          </p:cNvPr>
          <p:cNvCxnSpPr>
            <a:cxnSpLocks/>
          </p:cNvCxnSpPr>
          <p:nvPr/>
        </p:nvCxnSpPr>
        <p:spPr>
          <a:xfrm flipV="1">
            <a:off x="5640403" y="1314767"/>
            <a:ext cx="0" cy="755169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9" name="Tableau 138">
            <a:extLst>
              <a:ext uri="{FF2B5EF4-FFF2-40B4-BE49-F238E27FC236}">
                <a16:creationId xmlns:a16="http://schemas.microsoft.com/office/drawing/2014/main" id="{BBEEACF9-2663-8353-F5E6-BF84DCF8C8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429301"/>
              </p:ext>
            </p:extLst>
          </p:nvPr>
        </p:nvGraphicFramePr>
        <p:xfrm>
          <a:off x="4593280" y="2318371"/>
          <a:ext cx="1974850" cy="4438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004">
                  <a:extLst>
                    <a:ext uri="{9D8B030D-6E8A-4147-A177-3AD203B41FA5}">
                      <a16:colId xmlns:a16="http://schemas.microsoft.com/office/drawing/2014/main" val="2540248784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2220980417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158090675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val="3499945696"/>
                    </a:ext>
                  </a:extLst>
                </a:gridCol>
                <a:gridCol w="305613">
                  <a:extLst>
                    <a:ext uri="{9D8B030D-6E8A-4147-A177-3AD203B41FA5}">
                      <a16:colId xmlns:a16="http://schemas.microsoft.com/office/drawing/2014/main" val="5466377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132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PFI - PFM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ASY 30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ASY 40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ASY 50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"-"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500240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8DE30998-89F2-95C0-B01C-858530AEE0DD}"/>
              </a:ext>
            </a:extLst>
          </p:cNvPr>
          <p:cNvSpPr txBox="1"/>
          <p:nvPr/>
        </p:nvSpPr>
        <p:spPr>
          <a:xfrm>
            <a:off x="372530" y="5673949"/>
            <a:ext cx="6116293" cy="60016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/>
              <a:t>The sight must be adjusted according to the optics and/or the adjustment plane. Regardless of the sight position on the floodlight, the angular adjustment is positive towards the front of the projector for positions 3, 4, 5 and 6.</a:t>
            </a:r>
          </a:p>
        </p:txBody>
      </p:sp>
      <p:sp>
        <p:nvSpPr>
          <p:cNvPr id="3" name="Flèche : en arc 2">
            <a:extLst>
              <a:ext uri="{FF2B5EF4-FFF2-40B4-BE49-F238E27FC236}">
                <a16:creationId xmlns:a16="http://schemas.microsoft.com/office/drawing/2014/main" id="{F4F2A94C-1910-2D44-BF1F-2358935649C3}"/>
              </a:ext>
            </a:extLst>
          </p:cNvPr>
          <p:cNvSpPr/>
          <p:nvPr/>
        </p:nvSpPr>
        <p:spPr>
          <a:xfrm rot="5769095">
            <a:off x="2907367" y="3837258"/>
            <a:ext cx="1467640" cy="1210209"/>
          </a:xfrm>
          <a:prstGeom prst="circularArrow">
            <a:avLst>
              <a:gd name="adj1" fmla="val 6128"/>
              <a:gd name="adj2" fmla="val 1142319"/>
              <a:gd name="adj3" fmla="val 19907161"/>
              <a:gd name="adj4" fmla="val 10471909"/>
              <a:gd name="adj5" fmla="val 10072"/>
            </a:avLst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3D433A-DD8F-4982-2DB9-07F91CE9AEB9}"/>
              </a:ext>
            </a:extLst>
          </p:cNvPr>
          <p:cNvSpPr/>
          <p:nvPr/>
        </p:nvSpPr>
        <p:spPr>
          <a:xfrm rot="19533347">
            <a:off x="2876853" y="4556216"/>
            <a:ext cx="142197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36547D-5A5E-DFB2-1026-9850B4E46B19}"/>
              </a:ext>
            </a:extLst>
          </p:cNvPr>
          <p:cNvSpPr/>
          <p:nvPr/>
        </p:nvSpPr>
        <p:spPr>
          <a:xfrm rot="19533347">
            <a:off x="2792189" y="4403903"/>
            <a:ext cx="79995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CC8E5B-3E62-B587-5104-B95534427295}"/>
              </a:ext>
            </a:extLst>
          </p:cNvPr>
          <p:cNvSpPr/>
          <p:nvPr/>
        </p:nvSpPr>
        <p:spPr>
          <a:xfrm rot="21012161">
            <a:off x="2797860" y="4366722"/>
            <a:ext cx="74836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28FC85-AD23-3AFF-EAF0-E403519D9CFB}"/>
              </a:ext>
            </a:extLst>
          </p:cNvPr>
          <p:cNvSpPr/>
          <p:nvPr/>
        </p:nvSpPr>
        <p:spPr>
          <a:xfrm rot="452918">
            <a:off x="2756351" y="4141739"/>
            <a:ext cx="97432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69E871-ADC7-A3E0-C82A-9B04FBA26216}"/>
              </a:ext>
            </a:extLst>
          </p:cNvPr>
          <p:cNvSpPr/>
          <p:nvPr/>
        </p:nvSpPr>
        <p:spPr>
          <a:xfrm rot="1978162">
            <a:off x="2860221" y="3908427"/>
            <a:ext cx="102541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D991FE-E2DE-05D0-CBF7-DE23E41AB317}"/>
              </a:ext>
            </a:extLst>
          </p:cNvPr>
          <p:cNvSpPr/>
          <p:nvPr/>
        </p:nvSpPr>
        <p:spPr>
          <a:xfrm rot="2497226">
            <a:off x="2952843" y="3877588"/>
            <a:ext cx="121066" cy="149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6F012BD-F918-FCB6-43F3-B751C65A1A01}"/>
              </a:ext>
            </a:extLst>
          </p:cNvPr>
          <p:cNvCxnSpPr>
            <a:cxnSpLocks/>
          </p:cNvCxnSpPr>
          <p:nvPr/>
        </p:nvCxnSpPr>
        <p:spPr>
          <a:xfrm flipV="1">
            <a:off x="2709315" y="3979834"/>
            <a:ext cx="1075332" cy="373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6F3E495F-686B-2A6E-A680-3A866D3ECD16}"/>
              </a:ext>
            </a:extLst>
          </p:cNvPr>
          <p:cNvCxnSpPr>
            <a:cxnSpLocks/>
          </p:cNvCxnSpPr>
          <p:nvPr/>
        </p:nvCxnSpPr>
        <p:spPr>
          <a:xfrm flipH="1">
            <a:off x="2861452" y="3987603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758E89E2-95C4-8246-6603-50D8D79F2C4F}"/>
              </a:ext>
            </a:extLst>
          </p:cNvPr>
          <p:cNvCxnSpPr>
            <a:cxnSpLocks/>
          </p:cNvCxnSpPr>
          <p:nvPr/>
        </p:nvCxnSpPr>
        <p:spPr>
          <a:xfrm flipH="1">
            <a:off x="2819906" y="3980659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BAB0BBF2-4053-86B6-21BC-B4B5201B7534}"/>
              </a:ext>
            </a:extLst>
          </p:cNvPr>
          <p:cNvSpPr/>
          <p:nvPr/>
        </p:nvSpPr>
        <p:spPr>
          <a:xfrm>
            <a:off x="2788254" y="4139669"/>
            <a:ext cx="84178" cy="39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F9D4AF9-FC5D-838D-4E0C-D5D66508D9CB}"/>
              </a:ext>
            </a:extLst>
          </p:cNvPr>
          <p:cNvCxnSpPr>
            <a:cxnSpLocks/>
          </p:cNvCxnSpPr>
          <p:nvPr/>
        </p:nvCxnSpPr>
        <p:spPr>
          <a:xfrm flipV="1">
            <a:off x="2700799" y="4364948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8192FB95-098C-06DC-5518-33BA8490C25A}"/>
              </a:ext>
            </a:extLst>
          </p:cNvPr>
          <p:cNvCxnSpPr>
            <a:cxnSpLocks/>
          </p:cNvCxnSpPr>
          <p:nvPr/>
        </p:nvCxnSpPr>
        <p:spPr>
          <a:xfrm>
            <a:off x="2604659" y="4241519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5AACBDA3-2A98-3854-0F38-E4AD3F1CBBC2}"/>
              </a:ext>
            </a:extLst>
          </p:cNvPr>
          <p:cNvCxnSpPr>
            <a:cxnSpLocks/>
          </p:cNvCxnSpPr>
          <p:nvPr/>
        </p:nvCxnSpPr>
        <p:spPr>
          <a:xfrm>
            <a:off x="2614130" y="4163189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9CEFBC5D-EF10-5392-BB9A-DD3D65FAD0E9}"/>
              </a:ext>
            </a:extLst>
          </p:cNvPr>
          <p:cNvCxnSpPr>
            <a:cxnSpLocks/>
          </p:cNvCxnSpPr>
          <p:nvPr/>
        </p:nvCxnSpPr>
        <p:spPr>
          <a:xfrm>
            <a:off x="2614129" y="4145780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834D6571-4704-86CD-D6CB-B5078E2038F4}"/>
              </a:ext>
            </a:extLst>
          </p:cNvPr>
          <p:cNvCxnSpPr>
            <a:cxnSpLocks/>
          </p:cNvCxnSpPr>
          <p:nvPr/>
        </p:nvCxnSpPr>
        <p:spPr>
          <a:xfrm flipV="1">
            <a:off x="2699118" y="4350797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27A7ACDD-293D-25CE-1935-2EEA89374B10}"/>
              </a:ext>
            </a:extLst>
          </p:cNvPr>
          <p:cNvCxnSpPr>
            <a:cxnSpLocks/>
          </p:cNvCxnSpPr>
          <p:nvPr/>
        </p:nvCxnSpPr>
        <p:spPr>
          <a:xfrm>
            <a:off x="2604659" y="4258487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3B8E27B8-F4A6-22B9-F38C-1863D8F86057}"/>
              </a:ext>
            </a:extLst>
          </p:cNvPr>
          <p:cNvGrpSpPr/>
          <p:nvPr/>
        </p:nvGrpSpPr>
        <p:grpSpPr>
          <a:xfrm>
            <a:off x="2497730" y="7096557"/>
            <a:ext cx="1885108" cy="1083469"/>
            <a:chOff x="2438718" y="7162800"/>
            <a:chExt cx="1885108" cy="1083469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F709476A-B91E-4BFA-5B10-A7AD3D4C1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43041" y="7182399"/>
              <a:ext cx="1878402" cy="1045479"/>
            </a:xfrm>
            <a:prstGeom prst="rect">
              <a:avLst/>
            </a:prstGeom>
          </p:spPr>
        </p:pic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309F7B1-B96B-E730-C7BC-80BF8613D0E5}"/>
                </a:ext>
              </a:extLst>
            </p:cNvPr>
            <p:cNvCxnSpPr>
              <a:cxnSpLocks/>
            </p:cNvCxnSpPr>
            <p:nvPr/>
          </p:nvCxnSpPr>
          <p:spPr>
            <a:xfrm>
              <a:off x="4323826" y="7162800"/>
              <a:ext cx="0" cy="10477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481735B1-C92C-C877-328D-989C7C437754}"/>
                </a:ext>
              </a:extLst>
            </p:cNvPr>
            <p:cNvCxnSpPr>
              <a:cxnSpLocks/>
            </p:cNvCxnSpPr>
            <p:nvPr/>
          </p:nvCxnSpPr>
          <p:spPr>
            <a:xfrm>
              <a:off x="2438718" y="7165732"/>
              <a:ext cx="0" cy="10477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32C44E11-5AFF-0391-F79C-621A59AFEBDD}"/>
                </a:ext>
              </a:extLst>
            </p:cNvPr>
            <p:cNvCxnSpPr>
              <a:cxnSpLocks/>
            </p:cNvCxnSpPr>
            <p:nvPr/>
          </p:nvCxnSpPr>
          <p:spPr>
            <a:xfrm>
              <a:off x="2493747" y="7863439"/>
              <a:ext cx="0" cy="3828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949086C8-E4DB-AAFC-DC8F-7822E79229B0}"/>
                </a:ext>
              </a:extLst>
            </p:cNvPr>
            <p:cNvCxnSpPr>
              <a:cxnSpLocks/>
            </p:cNvCxnSpPr>
            <p:nvPr/>
          </p:nvCxnSpPr>
          <p:spPr>
            <a:xfrm>
              <a:off x="4274923" y="7845048"/>
              <a:ext cx="0" cy="3828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424866B2-86FD-C1CF-D5E4-1867F35F2C2C}"/>
              </a:ext>
            </a:extLst>
          </p:cNvPr>
          <p:cNvSpPr/>
          <p:nvPr/>
        </p:nvSpPr>
        <p:spPr>
          <a:xfrm>
            <a:off x="2420698" y="7656596"/>
            <a:ext cx="85542" cy="52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330D96B-0EB9-7808-7557-F105F733864F}"/>
              </a:ext>
            </a:extLst>
          </p:cNvPr>
          <p:cNvSpPr/>
          <p:nvPr/>
        </p:nvSpPr>
        <p:spPr>
          <a:xfrm>
            <a:off x="4382436" y="7651948"/>
            <a:ext cx="85389" cy="52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F296B4F-CCF3-4C94-A256-F81530E40C0B}"/>
              </a:ext>
            </a:extLst>
          </p:cNvPr>
          <p:cNvSpPr/>
          <p:nvPr/>
        </p:nvSpPr>
        <p:spPr>
          <a:xfrm>
            <a:off x="2091528" y="7245168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E84A0C50-D26A-4BAD-B281-DAD2A334314F}"/>
              </a:ext>
            </a:extLst>
          </p:cNvPr>
          <p:cNvSpPr/>
          <p:nvPr/>
        </p:nvSpPr>
        <p:spPr>
          <a:xfrm>
            <a:off x="4199029" y="7001502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F57059D3-E8B9-C3F7-591C-4A000D3C1A59}"/>
              </a:ext>
            </a:extLst>
          </p:cNvPr>
          <p:cNvSpPr/>
          <p:nvPr/>
        </p:nvSpPr>
        <p:spPr>
          <a:xfrm>
            <a:off x="598625" y="815454"/>
            <a:ext cx="4054308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B72B666D-B5C1-6801-F351-801CC8D757BE}"/>
              </a:ext>
            </a:extLst>
          </p:cNvPr>
          <p:cNvSpPr/>
          <p:nvPr/>
        </p:nvSpPr>
        <p:spPr>
          <a:xfrm>
            <a:off x="476216" y="1326448"/>
            <a:ext cx="4054308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4C610FE5-6D50-4EAF-EFB9-9EA545BCF1DF}"/>
              </a:ext>
            </a:extLst>
          </p:cNvPr>
          <p:cNvSpPr/>
          <p:nvPr/>
        </p:nvSpPr>
        <p:spPr>
          <a:xfrm>
            <a:off x="270903" y="1711268"/>
            <a:ext cx="3489282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56826C09-E071-56D8-28D6-51D550059BF7}"/>
              </a:ext>
            </a:extLst>
          </p:cNvPr>
          <p:cNvSpPr/>
          <p:nvPr/>
        </p:nvSpPr>
        <p:spPr>
          <a:xfrm rot="5400000">
            <a:off x="-86447" y="1620249"/>
            <a:ext cx="2341995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A20E9B2E-39CA-B37B-61C1-421BE8B9C9D2}"/>
              </a:ext>
            </a:extLst>
          </p:cNvPr>
          <p:cNvSpPr/>
          <p:nvPr/>
        </p:nvSpPr>
        <p:spPr>
          <a:xfrm>
            <a:off x="2572815" y="3042182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5D0B823-0602-DC25-86C4-E263688730C4}"/>
              </a:ext>
            </a:extLst>
          </p:cNvPr>
          <p:cNvSpPr/>
          <p:nvPr/>
        </p:nvSpPr>
        <p:spPr>
          <a:xfrm>
            <a:off x="2741705" y="2975531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0C1CC757-186A-C435-260D-222B7A9BCCC8}"/>
              </a:ext>
            </a:extLst>
          </p:cNvPr>
          <p:cNvSpPr/>
          <p:nvPr/>
        </p:nvSpPr>
        <p:spPr>
          <a:xfrm>
            <a:off x="2799236" y="2962870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5" name="Image 284">
            <a:extLst>
              <a:ext uri="{FF2B5EF4-FFF2-40B4-BE49-F238E27FC236}">
                <a16:creationId xmlns:a16="http://schemas.microsoft.com/office/drawing/2014/main" id="{9CA6035F-C394-C6E2-7479-09055717ADA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178" y="1239948"/>
            <a:ext cx="2228628" cy="1501901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F7A7AFF8-2E7D-498C-86AB-BC05BEF1C59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0026" y="2981849"/>
            <a:ext cx="454557" cy="413456"/>
          </a:xfrm>
          <a:prstGeom prst="rect">
            <a:avLst/>
          </a:prstGeom>
        </p:spPr>
      </p:pic>
      <p:pic>
        <p:nvPicPr>
          <p:cNvPr id="100" name="Image 99">
            <a:extLst>
              <a:ext uri="{FF2B5EF4-FFF2-40B4-BE49-F238E27FC236}">
                <a16:creationId xmlns:a16="http://schemas.microsoft.com/office/drawing/2014/main" id="{D32BDAF3-3ABE-A97B-E05B-A73D56E2607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268" y="2385186"/>
            <a:ext cx="382525" cy="709555"/>
          </a:xfrm>
          <a:prstGeom prst="rect">
            <a:avLst/>
          </a:prstGeom>
        </p:spPr>
      </p:pic>
      <p:cxnSp>
        <p:nvCxnSpPr>
          <p:cNvPr id="291" name="Connecteur droit 290">
            <a:extLst>
              <a:ext uri="{FF2B5EF4-FFF2-40B4-BE49-F238E27FC236}">
                <a16:creationId xmlns:a16="http://schemas.microsoft.com/office/drawing/2014/main" id="{E071E1E8-1FDE-F88A-00E6-D435A1DB9E50}"/>
              </a:ext>
            </a:extLst>
          </p:cNvPr>
          <p:cNvCxnSpPr>
            <a:cxnSpLocks/>
          </p:cNvCxnSpPr>
          <p:nvPr/>
        </p:nvCxnSpPr>
        <p:spPr>
          <a:xfrm>
            <a:off x="2291414" y="3047083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eur droit 291">
            <a:extLst>
              <a:ext uri="{FF2B5EF4-FFF2-40B4-BE49-F238E27FC236}">
                <a16:creationId xmlns:a16="http://schemas.microsoft.com/office/drawing/2014/main" id="{0B736435-23E1-7585-2502-B7FFB286BAA7}"/>
              </a:ext>
            </a:extLst>
          </p:cNvPr>
          <p:cNvCxnSpPr>
            <a:cxnSpLocks/>
          </p:cNvCxnSpPr>
          <p:nvPr/>
        </p:nvCxnSpPr>
        <p:spPr>
          <a:xfrm>
            <a:off x="2207194" y="3153032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cteur droit 292">
            <a:extLst>
              <a:ext uri="{FF2B5EF4-FFF2-40B4-BE49-F238E27FC236}">
                <a16:creationId xmlns:a16="http://schemas.microsoft.com/office/drawing/2014/main" id="{17C092B7-B285-58A6-48F5-8092F174F1BF}"/>
              </a:ext>
            </a:extLst>
          </p:cNvPr>
          <p:cNvCxnSpPr>
            <a:cxnSpLocks/>
          </p:cNvCxnSpPr>
          <p:nvPr/>
        </p:nvCxnSpPr>
        <p:spPr>
          <a:xfrm>
            <a:off x="2206927" y="3292678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Connecteur droit 293">
            <a:extLst>
              <a:ext uri="{FF2B5EF4-FFF2-40B4-BE49-F238E27FC236}">
                <a16:creationId xmlns:a16="http://schemas.microsoft.com/office/drawing/2014/main" id="{BAF360E6-9F94-EF8E-86FB-0CC96C20B026}"/>
              </a:ext>
            </a:extLst>
          </p:cNvPr>
          <p:cNvCxnSpPr>
            <a:cxnSpLocks/>
          </p:cNvCxnSpPr>
          <p:nvPr/>
        </p:nvCxnSpPr>
        <p:spPr>
          <a:xfrm>
            <a:off x="2220786" y="3419182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Connecteur droit 294">
            <a:extLst>
              <a:ext uri="{FF2B5EF4-FFF2-40B4-BE49-F238E27FC236}">
                <a16:creationId xmlns:a16="http://schemas.microsoft.com/office/drawing/2014/main" id="{4B0BD8FA-BB3F-9633-7048-106110E30652}"/>
              </a:ext>
            </a:extLst>
          </p:cNvPr>
          <p:cNvCxnSpPr>
            <a:cxnSpLocks/>
          </p:cNvCxnSpPr>
          <p:nvPr/>
        </p:nvCxnSpPr>
        <p:spPr>
          <a:xfrm>
            <a:off x="2215016" y="3498821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cteur droit 295">
            <a:extLst>
              <a:ext uri="{FF2B5EF4-FFF2-40B4-BE49-F238E27FC236}">
                <a16:creationId xmlns:a16="http://schemas.microsoft.com/office/drawing/2014/main" id="{599A9A7F-695A-2324-55A0-08A982270208}"/>
              </a:ext>
            </a:extLst>
          </p:cNvPr>
          <p:cNvCxnSpPr>
            <a:cxnSpLocks/>
          </p:cNvCxnSpPr>
          <p:nvPr/>
        </p:nvCxnSpPr>
        <p:spPr>
          <a:xfrm>
            <a:off x="2323815" y="3482840"/>
            <a:ext cx="125180" cy="40773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cteur droit 302">
            <a:extLst>
              <a:ext uri="{FF2B5EF4-FFF2-40B4-BE49-F238E27FC236}">
                <a16:creationId xmlns:a16="http://schemas.microsoft.com/office/drawing/2014/main" id="{8474C825-F756-3BE8-6E6E-4D93BD6E2979}"/>
              </a:ext>
            </a:extLst>
          </p:cNvPr>
          <p:cNvCxnSpPr>
            <a:cxnSpLocks/>
          </p:cNvCxnSpPr>
          <p:nvPr/>
        </p:nvCxnSpPr>
        <p:spPr>
          <a:xfrm flipV="1">
            <a:off x="1886690" y="3606482"/>
            <a:ext cx="388491" cy="16687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cteur droit 306">
            <a:extLst>
              <a:ext uri="{FF2B5EF4-FFF2-40B4-BE49-F238E27FC236}">
                <a16:creationId xmlns:a16="http://schemas.microsoft.com/office/drawing/2014/main" id="{4CCC8245-0C2D-DEF6-EF5F-B2D6F49BD173}"/>
              </a:ext>
            </a:extLst>
          </p:cNvPr>
          <p:cNvCxnSpPr>
            <a:cxnSpLocks/>
          </p:cNvCxnSpPr>
          <p:nvPr/>
        </p:nvCxnSpPr>
        <p:spPr>
          <a:xfrm flipV="1">
            <a:off x="2658717" y="3388863"/>
            <a:ext cx="395987" cy="1368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cteur droit 307">
            <a:extLst>
              <a:ext uri="{FF2B5EF4-FFF2-40B4-BE49-F238E27FC236}">
                <a16:creationId xmlns:a16="http://schemas.microsoft.com/office/drawing/2014/main" id="{7CFFF8D3-D6C3-7239-CDF0-D25D458EFBDB}"/>
              </a:ext>
            </a:extLst>
          </p:cNvPr>
          <p:cNvCxnSpPr>
            <a:cxnSpLocks/>
          </p:cNvCxnSpPr>
          <p:nvPr/>
        </p:nvCxnSpPr>
        <p:spPr>
          <a:xfrm flipV="1">
            <a:off x="3044156" y="3329971"/>
            <a:ext cx="502870" cy="6076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cteur droit 310">
            <a:extLst>
              <a:ext uri="{FF2B5EF4-FFF2-40B4-BE49-F238E27FC236}">
                <a16:creationId xmlns:a16="http://schemas.microsoft.com/office/drawing/2014/main" id="{DA1F55D3-DC32-7FF7-E1B6-15C9A5BBF288}"/>
              </a:ext>
            </a:extLst>
          </p:cNvPr>
          <p:cNvCxnSpPr>
            <a:cxnSpLocks/>
          </p:cNvCxnSpPr>
          <p:nvPr/>
        </p:nvCxnSpPr>
        <p:spPr>
          <a:xfrm>
            <a:off x="3542670" y="3325071"/>
            <a:ext cx="385415" cy="380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cteur droit 312">
            <a:extLst>
              <a:ext uri="{FF2B5EF4-FFF2-40B4-BE49-F238E27FC236}">
                <a16:creationId xmlns:a16="http://schemas.microsoft.com/office/drawing/2014/main" id="{98477F83-D3A8-391D-2130-7367C5F03650}"/>
              </a:ext>
            </a:extLst>
          </p:cNvPr>
          <p:cNvCxnSpPr>
            <a:cxnSpLocks/>
          </p:cNvCxnSpPr>
          <p:nvPr/>
        </p:nvCxnSpPr>
        <p:spPr>
          <a:xfrm>
            <a:off x="3839082" y="3359593"/>
            <a:ext cx="390309" cy="771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160A65AD-7567-03E8-B1D8-65ADFF79E0B1}"/>
              </a:ext>
            </a:extLst>
          </p:cNvPr>
          <p:cNvCxnSpPr>
            <a:cxnSpLocks/>
          </p:cNvCxnSpPr>
          <p:nvPr/>
        </p:nvCxnSpPr>
        <p:spPr>
          <a:xfrm>
            <a:off x="4114275" y="3418075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B0A7E62F-2AFC-93DB-EB1C-87EDA93F8093}"/>
              </a:ext>
            </a:extLst>
          </p:cNvPr>
          <p:cNvCxnSpPr>
            <a:cxnSpLocks/>
          </p:cNvCxnSpPr>
          <p:nvPr/>
        </p:nvCxnSpPr>
        <p:spPr>
          <a:xfrm>
            <a:off x="4375980" y="3517024"/>
            <a:ext cx="287872" cy="14613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318">
            <a:extLst>
              <a:ext uri="{FF2B5EF4-FFF2-40B4-BE49-F238E27FC236}">
                <a16:creationId xmlns:a16="http://schemas.microsoft.com/office/drawing/2014/main" id="{6A57F1F4-0140-E7DF-CCFB-706EF4F87AB2}"/>
              </a:ext>
            </a:extLst>
          </p:cNvPr>
          <p:cNvCxnSpPr>
            <a:cxnSpLocks/>
          </p:cNvCxnSpPr>
          <p:nvPr/>
        </p:nvCxnSpPr>
        <p:spPr>
          <a:xfrm>
            <a:off x="4417026" y="3521765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eur droit 320">
            <a:extLst>
              <a:ext uri="{FF2B5EF4-FFF2-40B4-BE49-F238E27FC236}">
                <a16:creationId xmlns:a16="http://schemas.microsoft.com/office/drawing/2014/main" id="{53CF75DF-780C-6CCE-58B1-CD1714019122}"/>
              </a:ext>
            </a:extLst>
          </p:cNvPr>
          <p:cNvCxnSpPr>
            <a:cxnSpLocks/>
          </p:cNvCxnSpPr>
          <p:nvPr/>
        </p:nvCxnSpPr>
        <p:spPr>
          <a:xfrm>
            <a:off x="4616915" y="3638918"/>
            <a:ext cx="224023" cy="1554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cteur droit 322">
            <a:extLst>
              <a:ext uri="{FF2B5EF4-FFF2-40B4-BE49-F238E27FC236}">
                <a16:creationId xmlns:a16="http://schemas.microsoft.com/office/drawing/2014/main" id="{F89B997C-FE07-3870-E784-25913546AB74}"/>
              </a:ext>
            </a:extLst>
          </p:cNvPr>
          <p:cNvCxnSpPr>
            <a:cxnSpLocks/>
          </p:cNvCxnSpPr>
          <p:nvPr/>
        </p:nvCxnSpPr>
        <p:spPr>
          <a:xfrm>
            <a:off x="4635246" y="3634440"/>
            <a:ext cx="224023" cy="1554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70C0CF20-26C9-3F06-F583-DCD946D67058}"/>
              </a:ext>
            </a:extLst>
          </p:cNvPr>
          <p:cNvCxnSpPr>
            <a:cxnSpLocks/>
          </p:cNvCxnSpPr>
          <p:nvPr/>
        </p:nvCxnSpPr>
        <p:spPr>
          <a:xfrm>
            <a:off x="3541017" y="3336143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Connecteur droit 325">
            <a:extLst>
              <a:ext uri="{FF2B5EF4-FFF2-40B4-BE49-F238E27FC236}">
                <a16:creationId xmlns:a16="http://schemas.microsoft.com/office/drawing/2014/main" id="{29AD5E37-A672-96B8-B51C-90944694CFC4}"/>
              </a:ext>
            </a:extLst>
          </p:cNvPr>
          <p:cNvCxnSpPr>
            <a:cxnSpLocks/>
          </p:cNvCxnSpPr>
          <p:nvPr/>
        </p:nvCxnSpPr>
        <p:spPr>
          <a:xfrm flipV="1">
            <a:off x="2348785" y="3414489"/>
            <a:ext cx="388491" cy="16687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Connecteur droit 326">
            <a:extLst>
              <a:ext uri="{FF2B5EF4-FFF2-40B4-BE49-F238E27FC236}">
                <a16:creationId xmlns:a16="http://schemas.microsoft.com/office/drawing/2014/main" id="{4BDCE806-45BE-0E25-46D6-5CA56E798E04}"/>
              </a:ext>
            </a:extLst>
          </p:cNvPr>
          <p:cNvCxnSpPr>
            <a:cxnSpLocks/>
          </p:cNvCxnSpPr>
          <p:nvPr/>
        </p:nvCxnSpPr>
        <p:spPr>
          <a:xfrm>
            <a:off x="3414570" y="3336074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Connecteur droit 327">
            <a:extLst>
              <a:ext uri="{FF2B5EF4-FFF2-40B4-BE49-F238E27FC236}">
                <a16:creationId xmlns:a16="http://schemas.microsoft.com/office/drawing/2014/main" id="{3A1D0F00-5251-F992-EEED-19A5E902E28C}"/>
              </a:ext>
            </a:extLst>
          </p:cNvPr>
          <p:cNvCxnSpPr>
            <a:cxnSpLocks/>
          </p:cNvCxnSpPr>
          <p:nvPr/>
        </p:nvCxnSpPr>
        <p:spPr>
          <a:xfrm>
            <a:off x="3469070" y="3300510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cteur droit 328">
            <a:extLst>
              <a:ext uri="{FF2B5EF4-FFF2-40B4-BE49-F238E27FC236}">
                <a16:creationId xmlns:a16="http://schemas.microsoft.com/office/drawing/2014/main" id="{A6B1141F-6EBE-758E-2862-133EBA68E240}"/>
              </a:ext>
            </a:extLst>
          </p:cNvPr>
          <p:cNvCxnSpPr>
            <a:cxnSpLocks/>
          </p:cNvCxnSpPr>
          <p:nvPr/>
        </p:nvCxnSpPr>
        <p:spPr>
          <a:xfrm>
            <a:off x="3563124" y="3321033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cteur droit 329">
            <a:extLst>
              <a:ext uri="{FF2B5EF4-FFF2-40B4-BE49-F238E27FC236}">
                <a16:creationId xmlns:a16="http://schemas.microsoft.com/office/drawing/2014/main" id="{5A18CA1B-A6E4-C2CF-E7D1-FD8B637BB263}"/>
              </a:ext>
            </a:extLst>
          </p:cNvPr>
          <p:cNvCxnSpPr>
            <a:cxnSpLocks/>
          </p:cNvCxnSpPr>
          <p:nvPr/>
        </p:nvCxnSpPr>
        <p:spPr>
          <a:xfrm>
            <a:off x="4333358" y="3494059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62DFF166-A126-5C62-741C-B75A59F49F81}"/>
              </a:ext>
            </a:extLst>
          </p:cNvPr>
          <p:cNvCxnSpPr>
            <a:cxnSpLocks/>
          </p:cNvCxnSpPr>
          <p:nvPr/>
        </p:nvCxnSpPr>
        <p:spPr>
          <a:xfrm>
            <a:off x="4365580" y="3476483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necteur droit 331">
            <a:extLst>
              <a:ext uri="{FF2B5EF4-FFF2-40B4-BE49-F238E27FC236}">
                <a16:creationId xmlns:a16="http://schemas.microsoft.com/office/drawing/2014/main" id="{39D34388-B393-3DCB-63FE-F281039E8348}"/>
              </a:ext>
            </a:extLst>
          </p:cNvPr>
          <p:cNvCxnSpPr>
            <a:cxnSpLocks/>
          </p:cNvCxnSpPr>
          <p:nvPr/>
        </p:nvCxnSpPr>
        <p:spPr>
          <a:xfrm>
            <a:off x="4462607" y="3564209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cteur droit 332">
            <a:extLst>
              <a:ext uri="{FF2B5EF4-FFF2-40B4-BE49-F238E27FC236}">
                <a16:creationId xmlns:a16="http://schemas.microsoft.com/office/drawing/2014/main" id="{5B4DE7E2-278A-0654-F595-53A5CE4E9E29}"/>
              </a:ext>
            </a:extLst>
          </p:cNvPr>
          <p:cNvCxnSpPr>
            <a:cxnSpLocks/>
          </p:cNvCxnSpPr>
          <p:nvPr/>
        </p:nvCxnSpPr>
        <p:spPr>
          <a:xfrm>
            <a:off x="4526203" y="3564128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Connecteur droit 333">
            <a:extLst>
              <a:ext uri="{FF2B5EF4-FFF2-40B4-BE49-F238E27FC236}">
                <a16:creationId xmlns:a16="http://schemas.microsoft.com/office/drawing/2014/main" id="{43755BC7-4551-C330-6A06-B3E07AFE3DD7}"/>
              </a:ext>
            </a:extLst>
          </p:cNvPr>
          <p:cNvCxnSpPr>
            <a:cxnSpLocks/>
          </p:cNvCxnSpPr>
          <p:nvPr/>
        </p:nvCxnSpPr>
        <p:spPr>
          <a:xfrm>
            <a:off x="4560628" y="3625325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Connecteur droit 334">
            <a:extLst>
              <a:ext uri="{FF2B5EF4-FFF2-40B4-BE49-F238E27FC236}">
                <a16:creationId xmlns:a16="http://schemas.microsoft.com/office/drawing/2014/main" id="{42D4BD35-FB34-BF81-3221-4F99E91E5397}"/>
              </a:ext>
            </a:extLst>
          </p:cNvPr>
          <p:cNvCxnSpPr>
            <a:cxnSpLocks/>
          </p:cNvCxnSpPr>
          <p:nvPr/>
        </p:nvCxnSpPr>
        <p:spPr>
          <a:xfrm>
            <a:off x="4577512" y="3612396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Connecteur droit 335">
            <a:extLst>
              <a:ext uri="{FF2B5EF4-FFF2-40B4-BE49-F238E27FC236}">
                <a16:creationId xmlns:a16="http://schemas.microsoft.com/office/drawing/2014/main" id="{1D870F78-1D59-3CF4-5465-9B787DD9F8E2}"/>
              </a:ext>
            </a:extLst>
          </p:cNvPr>
          <p:cNvCxnSpPr>
            <a:cxnSpLocks/>
          </p:cNvCxnSpPr>
          <p:nvPr/>
        </p:nvCxnSpPr>
        <p:spPr>
          <a:xfrm>
            <a:off x="4563935" y="3623930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Connecteur droit 336">
            <a:extLst>
              <a:ext uri="{FF2B5EF4-FFF2-40B4-BE49-F238E27FC236}">
                <a16:creationId xmlns:a16="http://schemas.microsoft.com/office/drawing/2014/main" id="{168CA355-3195-0570-2689-9EE10B820621}"/>
              </a:ext>
            </a:extLst>
          </p:cNvPr>
          <p:cNvCxnSpPr>
            <a:cxnSpLocks/>
          </p:cNvCxnSpPr>
          <p:nvPr/>
        </p:nvCxnSpPr>
        <p:spPr>
          <a:xfrm>
            <a:off x="4557048" y="3638918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Connecteur droit 337">
            <a:extLst>
              <a:ext uri="{FF2B5EF4-FFF2-40B4-BE49-F238E27FC236}">
                <a16:creationId xmlns:a16="http://schemas.microsoft.com/office/drawing/2014/main" id="{E2C1680B-4966-5D31-166A-FDB06C1D0F1D}"/>
              </a:ext>
            </a:extLst>
          </p:cNvPr>
          <p:cNvCxnSpPr>
            <a:cxnSpLocks/>
          </p:cNvCxnSpPr>
          <p:nvPr/>
        </p:nvCxnSpPr>
        <p:spPr>
          <a:xfrm>
            <a:off x="4126190" y="3403927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Connecteur droit 338">
            <a:extLst>
              <a:ext uri="{FF2B5EF4-FFF2-40B4-BE49-F238E27FC236}">
                <a16:creationId xmlns:a16="http://schemas.microsoft.com/office/drawing/2014/main" id="{C1CB9B15-36BE-EC02-80B6-16C7F04BA793}"/>
              </a:ext>
            </a:extLst>
          </p:cNvPr>
          <p:cNvCxnSpPr>
            <a:cxnSpLocks/>
          </p:cNvCxnSpPr>
          <p:nvPr/>
        </p:nvCxnSpPr>
        <p:spPr>
          <a:xfrm>
            <a:off x="4047657" y="3413017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Connecteur droit 339">
            <a:extLst>
              <a:ext uri="{FF2B5EF4-FFF2-40B4-BE49-F238E27FC236}">
                <a16:creationId xmlns:a16="http://schemas.microsoft.com/office/drawing/2014/main" id="{5E400D76-ED2B-10C9-5D90-E87D854E90E8}"/>
              </a:ext>
            </a:extLst>
          </p:cNvPr>
          <p:cNvCxnSpPr>
            <a:cxnSpLocks/>
          </p:cNvCxnSpPr>
          <p:nvPr/>
        </p:nvCxnSpPr>
        <p:spPr>
          <a:xfrm>
            <a:off x="2701532" y="3668527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Connecteur droit 342">
            <a:extLst>
              <a:ext uri="{FF2B5EF4-FFF2-40B4-BE49-F238E27FC236}">
                <a16:creationId xmlns:a16="http://schemas.microsoft.com/office/drawing/2014/main" id="{FBE015E7-AF1E-EB1B-797B-01FF745CEACC}"/>
              </a:ext>
            </a:extLst>
          </p:cNvPr>
          <p:cNvCxnSpPr>
            <a:cxnSpLocks/>
          </p:cNvCxnSpPr>
          <p:nvPr/>
        </p:nvCxnSpPr>
        <p:spPr>
          <a:xfrm>
            <a:off x="2684543" y="3684189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Connecteur droit 343">
            <a:extLst>
              <a:ext uri="{FF2B5EF4-FFF2-40B4-BE49-F238E27FC236}">
                <a16:creationId xmlns:a16="http://schemas.microsoft.com/office/drawing/2014/main" id="{C4EAB48D-6B8D-E4AF-E52A-ED911EB8FCE1}"/>
              </a:ext>
            </a:extLst>
          </p:cNvPr>
          <p:cNvCxnSpPr>
            <a:cxnSpLocks/>
          </p:cNvCxnSpPr>
          <p:nvPr/>
        </p:nvCxnSpPr>
        <p:spPr>
          <a:xfrm>
            <a:off x="2662818" y="3687913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Organigramme : Extraire 344">
            <a:extLst>
              <a:ext uri="{FF2B5EF4-FFF2-40B4-BE49-F238E27FC236}">
                <a16:creationId xmlns:a16="http://schemas.microsoft.com/office/drawing/2014/main" id="{07148E57-52EC-0D4F-B52C-1147EF58EAFF}"/>
              </a:ext>
            </a:extLst>
          </p:cNvPr>
          <p:cNvSpPr/>
          <p:nvPr/>
        </p:nvSpPr>
        <p:spPr>
          <a:xfrm rot="1071411">
            <a:off x="1975782" y="3110949"/>
            <a:ext cx="62009" cy="692752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7" name="Organigramme : Extraire 346">
            <a:extLst>
              <a:ext uri="{FF2B5EF4-FFF2-40B4-BE49-F238E27FC236}">
                <a16:creationId xmlns:a16="http://schemas.microsoft.com/office/drawing/2014/main" id="{85831AF4-CBAF-BBF4-294F-65E821FC620B}"/>
              </a:ext>
            </a:extLst>
          </p:cNvPr>
          <p:cNvSpPr/>
          <p:nvPr/>
        </p:nvSpPr>
        <p:spPr>
          <a:xfrm rot="19164938">
            <a:off x="2542459" y="2973368"/>
            <a:ext cx="62009" cy="930427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8" name="Organigramme : Extraire 347">
            <a:extLst>
              <a:ext uri="{FF2B5EF4-FFF2-40B4-BE49-F238E27FC236}">
                <a16:creationId xmlns:a16="http://schemas.microsoft.com/office/drawing/2014/main" id="{DFB2C0F2-C331-F442-D06B-6854A9592D28}"/>
              </a:ext>
            </a:extLst>
          </p:cNvPr>
          <p:cNvSpPr/>
          <p:nvPr/>
        </p:nvSpPr>
        <p:spPr>
          <a:xfrm rot="17351622">
            <a:off x="3574409" y="2035919"/>
            <a:ext cx="62009" cy="2664262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9" name="Flèche : courbe vers la gauche 348">
            <a:extLst>
              <a:ext uri="{FF2B5EF4-FFF2-40B4-BE49-F238E27FC236}">
                <a16:creationId xmlns:a16="http://schemas.microsoft.com/office/drawing/2014/main" id="{74029476-2B47-2460-3551-ED0F2190D6CF}"/>
              </a:ext>
            </a:extLst>
          </p:cNvPr>
          <p:cNvSpPr/>
          <p:nvPr/>
        </p:nvSpPr>
        <p:spPr>
          <a:xfrm>
            <a:off x="2989265" y="1017418"/>
            <a:ext cx="306326" cy="373661"/>
          </a:xfrm>
          <a:prstGeom prst="curvedLeftArrow">
            <a:avLst>
              <a:gd name="adj1" fmla="val 16646"/>
              <a:gd name="adj2" fmla="val 50000"/>
              <a:gd name="adj3" fmla="val 39427"/>
            </a:avLst>
          </a:prstGeom>
          <a:solidFill>
            <a:srgbClr val="FF33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50" name="Flèche : courbe vers la gauche 349">
            <a:extLst>
              <a:ext uri="{FF2B5EF4-FFF2-40B4-BE49-F238E27FC236}">
                <a16:creationId xmlns:a16="http://schemas.microsoft.com/office/drawing/2014/main" id="{7D739518-21DF-522D-7BA4-1833446E49AA}"/>
              </a:ext>
            </a:extLst>
          </p:cNvPr>
          <p:cNvSpPr/>
          <p:nvPr/>
        </p:nvSpPr>
        <p:spPr>
          <a:xfrm rot="12488445">
            <a:off x="2343291" y="2096641"/>
            <a:ext cx="306326" cy="373661"/>
          </a:xfrm>
          <a:prstGeom prst="curvedLeftArrow">
            <a:avLst>
              <a:gd name="adj1" fmla="val 16646"/>
              <a:gd name="adj2" fmla="val 50000"/>
              <a:gd name="adj3" fmla="val 39427"/>
            </a:avLst>
          </a:prstGeom>
          <a:solidFill>
            <a:srgbClr val="FF33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352" name="Connecteur droit 351">
            <a:extLst>
              <a:ext uri="{FF2B5EF4-FFF2-40B4-BE49-F238E27FC236}">
                <a16:creationId xmlns:a16="http://schemas.microsoft.com/office/drawing/2014/main" id="{2BF2282A-DD01-EDE4-50E0-789C5F46A283}"/>
              </a:ext>
            </a:extLst>
          </p:cNvPr>
          <p:cNvCxnSpPr>
            <a:cxnSpLocks/>
          </p:cNvCxnSpPr>
          <p:nvPr/>
        </p:nvCxnSpPr>
        <p:spPr>
          <a:xfrm>
            <a:off x="3121204" y="1139155"/>
            <a:ext cx="271834" cy="1489782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5" name="Groupe 354">
            <a:extLst>
              <a:ext uri="{FF2B5EF4-FFF2-40B4-BE49-F238E27FC236}">
                <a16:creationId xmlns:a16="http://schemas.microsoft.com/office/drawing/2014/main" id="{6F23D617-F27D-4FC9-9D34-EE9DE3D932FE}"/>
              </a:ext>
            </a:extLst>
          </p:cNvPr>
          <p:cNvGrpSpPr/>
          <p:nvPr/>
        </p:nvGrpSpPr>
        <p:grpSpPr>
          <a:xfrm>
            <a:off x="2603996" y="856853"/>
            <a:ext cx="300121" cy="329099"/>
            <a:chOff x="8014278" y="3151414"/>
            <a:chExt cx="305788" cy="338553"/>
          </a:xfrm>
        </p:grpSpPr>
        <p:sp>
          <p:nvSpPr>
            <p:cNvPr id="356" name="ZoneTexte 355">
              <a:extLst>
                <a:ext uri="{FF2B5EF4-FFF2-40B4-BE49-F238E27FC236}">
                  <a16:creationId xmlns:a16="http://schemas.microsoft.com/office/drawing/2014/main" id="{642860E9-15BD-0903-1A1F-4CD2A0DDE83C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57" name="ZoneTexte 356">
              <a:extLst>
                <a:ext uri="{FF2B5EF4-FFF2-40B4-BE49-F238E27FC236}">
                  <a16:creationId xmlns:a16="http://schemas.microsoft.com/office/drawing/2014/main" id="{4DE51D99-D0FF-9BA6-D338-6A15C6811B6D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1</a:t>
              </a:r>
            </a:p>
          </p:txBody>
        </p:sp>
      </p:grpSp>
      <p:grpSp>
        <p:nvGrpSpPr>
          <p:cNvPr id="358" name="Groupe 357">
            <a:extLst>
              <a:ext uri="{FF2B5EF4-FFF2-40B4-BE49-F238E27FC236}">
                <a16:creationId xmlns:a16="http://schemas.microsoft.com/office/drawing/2014/main" id="{55AD18EF-D05F-EA44-A2B1-3ED11B4AF007}"/>
              </a:ext>
            </a:extLst>
          </p:cNvPr>
          <p:cNvGrpSpPr/>
          <p:nvPr/>
        </p:nvGrpSpPr>
        <p:grpSpPr>
          <a:xfrm>
            <a:off x="2416032" y="2552970"/>
            <a:ext cx="300121" cy="338554"/>
            <a:chOff x="8014277" y="3151416"/>
            <a:chExt cx="305788" cy="348280"/>
          </a:xfrm>
        </p:grpSpPr>
        <p:sp>
          <p:nvSpPr>
            <p:cNvPr id="359" name="ZoneTexte 358">
              <a:extLst>
                <a:ext uri="{FF2B5EF4-FFF2-40B4-BE49-F238E27FC236}">
                  <a16:creationId xmlns:a16="http://schemas.microsoft.com/office/drawing/2014/main" id="{502390D3-60C7-56D9-8496-4CF053D61F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60" name="ZoneTexte 359">
              <a:extLst>
                <a:ext uri="{FF2B5EF4-FFF2-40B4-BE49-F238E27FC236}">
                  <a16:creationId xmlns:a16="http://schemas.microsoft.com/office/drawing/2014/main" id="{3A298111-F2CE-C8E6-7D31-D53877966BCF}"/>
                </a:ext>
              </a:extLst>
            </p:cNvPr>
            <p:cNvSpPr txBox="1"/>
            <p:nvPr/>
          </p:nvSpPr>
          <p:spPr>
            <a:xfrm>
              <a:off x="8014277" y="3151416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/>
                <a:t>2</a:t>
              </a:r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ED557A13-D59F-5D67-B620-DC4021C6FA91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605545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24622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500" dirty="0"/>
              <a:t>La source </a:t>
            </a:r>
            <a:r>
              <a:rPr lang="en-GB" sz="500" dirty="0" err="1"/>
              <a:t>lumineuse</a:t>
            </a:r>
            <a:r>
              <a:rPr lang="en-GB" sz="500" dirty="0"/>
              <a:t> </a:t>
            </a:r>
            <a:r>
              <a:rPr lang="en-GB" sz="500" dirty="0" err="1"/>
              <a:t>contenue</a:t>
            </a:r>
            <a:r>
              <a:rPr lang="en-GB" sz="500" dirty="0"/>
              <a:t> dans </a:t>
            </a:r>
            <a:r>
              <a:rPr lang="en-GB" sz="500" dirty="0" err="1"/>
              <a:t>ce</a:t>
            </a:r>
            <a:r>
              <a:rPr lang="en-GB" sz="500" dirty="0"/>
              <a:t> luminaire ne doit </a:t>
            </a:r>
            <a:r>
              <a:rPr lang="en-GB" sz="500" dirty="0" err="1"/>
              <a:t>être</a:t>
            </a:r>
            <a:r>
              <a:rPr lang="en-GB" sz="500" dirty="0"/>
              <a:t> </a:t>
            </a:r>
            <a:r>
              <a:rPr lang="en-GB" sz="500" dirty="0" err="1"/>
              <a:t>remplacée</a:t>
            </a:r>
            <a:r>
              <a:rPr lang="en-GB" sz="500" dirty="0"/>
              <a:t> que par le fabricant </a:t>
            </a:r>
            <a:r>
              <a:rPr lang="en-GB" sz="500" dirty="0" err="1"/>
              <a:t>ou</a:t>
            </a:r>
            <a:r>
              <a:rPr lang="en-GB" sz="500" dirty="0"/>
              <a:t> son agent de maintenance </a:t>
            </a:r>
            <a:r>
              <a:rPr lang="en-GB" sz="500" dirty="0" err="1"/>
              <a:t>ou</a:t>
            </a:r>
            <a:r>
              <a:rPr lang="en-GB" sz="500" dirty="0"/>
              <a:t> </a:t>
            </a:r>
            <a:r>
              <a:rPr lang="en-GB" sz="500" dirty="0" err="1"/>
              <a:t>une</a:t>
            </a:r>
            <a:r>
              <a:rPr lang="en-GB" sz="500" dirty="0"/>
              <a:t> </a:t>
            </a:r>
            <a:r>
              <a:rPr lang="en-GB" sz="500" dirty="0" err="1"/>
              <a:t>personne</a:t>
            </a:r>
            <a:r>
              <a:rPr lang="en-GB" sz="500" dirty="0"/>
              <a:t> de qualification </a:t>
            </a:r>
            <a:r>
              <a:rPr lang="en-GB" sz="500" dirty="0" err="1"/>
              <a:t>équivalente</a:t>
            </a:r>
            <a:r>
              <a:rPr lang="en-GB" sz="500" dirty="0"/>
              <a:t>.</a:t>
            </a:r>
          </a:p>
          <a:p>
            <a:r>
              <a:rPr lang="en-GB" sz="500" dirty="0"/>
              <a:t>The lighting part included in this luminaire must be maintained by the manufacturer, an authorised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5</a:t>
            </a:r>
          </a:p>
        </p:txBody>
      </p:sp>
      <p:pic>
        <p:nvPicPr>
          <p:cNvPr id="83" name="Image 82">
            <a:extLst>
              <a:ext uri="{FF2B5EF4-FFF2-40B4-BE49-F238E27FC236}">
                <a16:creationId xmlns:a16="http://schemas.microsoft.com/office/drawing/2014/main" id="{21F2A06E-E3C2-4F2D-84C3-B345201C56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530" y="3829963"/>
            <a:ext cx="517323" cy="457028"/>
          </a:xfrm>
          <a:prstGeom prst="rect">
            <a:avLst/>
          </a:prstGeom>
        </p:spPr>
      </p:pic>
      <p:grpSp>
        <p:nvGrpSpPr>
          <p:cNvPr id="84" name="Groupe 83">
            <a:extLst>
              <a:ext uri="{FF2B5EF4-FFF2-40B4-BE49-F238E27FC236}">
                <a16:creationId xmlns:a16="http://schemas.microsoft.com/office/drawing/2014/main" id="{72C21110-9465-4FC0-ACE0-98C7AC853A1C}"/>
              </a:ext>
            </a:extLst>
          </p:cNvPr>
          <p:cNvGrpSpPr/>
          <p:nvPr/>
        </p:nvGrpSpPr>
        <p:grpSpPr>
          <a:xfrm>
            <a:off x="1644982" y="404868"/>
            <a:ext cx="3823229" cy="369332"/>
            <a:chOff x="-2044460" y="628184"/>
            <a:chExt cx="360000" cy="437970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B2E0CAA-8C28-4833-8266-A216A9E46977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282D70B4-359D-48C2-9FE5-07FC2470C88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3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PITCH ADJUSTMENT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C09611F9-FCC1-26AD-6629-60696B4B0EB6}"/>
              </a:ext>
            </a:extLst>
          </p:cNvPr>
          <p:cNvGrpSpPr/>
          <p:nvPr/>
        </p:nvGrpSpPr>
        <p:grpSpPr>
          <a:xfrm>
            <a:off x="1157146" y="894176"/>
            <a:ext cx="4311066" cy="2900072"/>
            <a:chOff x="1157145" y="894176"/>
            <a:chExt cx="4779975" cy="3221286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9B55B5D5-0F5C-1883-D12C-060C96870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7145" y="894176"/>
              <a:ext cx="4779975" cy="3221286"/>
            </a:xfrm>
            <a:prstGeom prst="rect">
              <a:avLst/>
            </a:prstGeom>
          </p:spPr>
        </p:pic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E4C0BB23-6E3B-2C17-0D0E-4BCFA6F79E1F}"/>
                </a:ext>
              </a:extLst>
            </p:cNvPr>
            <p:cNvGrpSpPr/>
            <p:nvPr/>
          </p:nvGrpSpPr>
          <p:grpSpPr>
            <a:xfrm>
              <a:off x="2903564" y="3362158"/>
              <a:ext cx="479668" cy="385136"/>
              <a:chOff x="8014277" y="3201971"/>
              <a:chExt cx="305788" cy="252000"/>
            </a:xfrm>
          </p:grpSpPr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83FA4D46-26EE-1138-2D68-3036AFB64545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0D172457-30AE-FE40-A01F-84684981B3F1}"/>
                  </a:ext>
                </a:extLst>
              </p:cNvPr>
              <p:cNvSpPr txBox="1"/>
              <p:nvPr/>
            </p:nvSpPr>
            <p:spPr>
              <a:xfrm>
                <a:off x="8014277" y="3228162"/>
                <a:ext cx="305788" cy="171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/>
                  <a:t>1</a:t>
                </a:r>
              </a:p>
            </p:txBody>
          </p:sp>
        </p:grpSp>
        <p:sp>
          <p:nvSpPr>
            <p:cNvPr id="9" name="Flèche : courbe vers la gauche 8">
              <a:extLst>
                <a:ext uri="{FF2B5EF4-FFF2-40B4-BE49-F238E27FC236}">
                  <a16:creationId xmlns:a16="http://schemas.microsoft.com/office/drawing/2014/main" id="{BB1A0549-75A9-CA69-BA47-B340CE4EF372}"/>
                </a:ext>
              </a:extLst>
            </p:cNvPr>
            <p:cNvSpPr/>
            <p:nvPr/>
          </p:nvSpPr>
          <p:spPr>
            <a:xfrm rot="13372345">
              <a:off x="2429921" y="2705140"/>
              <a:ext cx="657010" cy="758356"/>
            </a:xfrm>
            <a:prstGeom prst="curvedLeftArrow">
              <a:avLst>
                <a:gd name="adj1" fmla="val 16646"/>
                <a:gd name="adj2" fmla="val 50000"/>
                <a:gd name="adj3" fmla="val 39427"/>
              </a:avLst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6" name="Flèche : courbe vers le haut 25">
              <a:extLst>
                <a:ext uri="{FF2B5EF4-FFF2-40B4-BE49-F238E27FC236}">
                  <a16:creationId xmlns:a16="http://schemas.microsoft.com/office/drawing/2014/main" id="{2D879C9A-1BC7-9004-0EFE-96A9E66CC834}"/>
                </a:ext>
              </a:extLst>
            </p:cNvPr>
            <p:cNvSpPr/>
            <p:nvPr/>
          </p:nvSpPr>
          <p:spPr>
            <a:xfrm>
              <a:off x="2655376" y="3155835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7" name="Flèche : courbe vers le haut 26">
              <a:extLst>
                <a:ext uri="{FF2B5EF4-FFF2-40B4-BE49-F238E27FC236}">
                  <a16:creationId xmlns:a16="http://schemas.microsoft.com/office/drawing/2014/main" id="{6310CD8F-CAD0-E469-9FB4-3B2C9C6D5296}"/>
                </a:ext>
              </a:extLst>
            </p:cNvPr>
            <p:cNvSpPr/>
            <p:nvPr/>
          </p:nvSpPr>
          <p:spPr>
            <a:xfrm>
              <a:off x="2861477" y="3232249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26EF00FC-AA97-D3AD-DF78-0AF6FB64B2BF}"/>
                </a:ext>
              </a:extLst>
            </p:cNvPr>
            <p:cNvGrpSpPr/>
            <p:nvPr/>
          </p:nvGrpSpPr>
          <p:grpSpPr>
            <a:xfrm>
              <a:off x="1976125" y="2696437"/>
              <a:ext cx="411301" cy="364997"/>
              <a:chOff x="8027019" y="3201971"/>
              <a:chExt cx="275089" cy="252000"/>
            </a:xfrm>
          </p:grpSpPr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FE1C9FBE-41A9-E691-E4C1-3A8E6399AF47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B9D6FF41-C8B1-39D4-AC4E-4B3DDF23B04B}"/>
                  </a:ext>
                </a:extLst>
              </p:cNvPr>
              <p:cNvSpPr txBox="1"/>
              <p:nvPr/>
            </p:nvSpPr>
            <p:spPr>
              <a:xfrm>
                <a:off x="8027019" y="3215010"/>
                <a:ext cx="275089" cy="233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/>
                  <a:t>2</a:t>
                </a:r>
              </a:p>
            </p:txBody>
          </p:sp>
        </p:grpSp>
        <p:sp>
          <p:nvSpPr>
            <p:cNvPr id="17" name="Flèche : courbe vers la gauche 16">
              <a:extLst>
                <a:ext uri="{FF2B5EF4-FFF2-40B4-BE49-F238E27FC236}">
                  <a16:creationId xmlns:a16="http://schemas.microsoft.com/office/drawing/2014/main" id="{9F24797D-A00F-6CA6-CE93-F5C8E652F46B}"/>
                </a:ext>
              </a:extLst>
            </p:cNvPr>
            <p:cNvSpPr/>
            <p:nvPr/>
          </p:nvSpPr>
          <p:spPr>
            <a:xfrm rot="13372345">
              <a:off x="4520685" y="1208515"/>
              <a:ext cx="657010" cy="758356"/>
            </a:xfrm>
            <a:prstGeom prst="curvedLeftArrow">
              <a:avLst>
                <a:gd name="adj1" fmla="val 16646"/>
                <a:gd name="adj2" fmla="val 50000"/>
                <a:gd name="adj3" fmla="val 39427"/>
              </a:avLst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18" name="Flèche : courbe vers le haut 17">
              <a:extLst>
                <a:ext uri="{FF2B5EF4-FFF2-40B4-BE49-F238E27FC236}">
                  <a16:creationId xmlns:a16="http://schemas.microsoft.com/office/drawing/2014/main" id="{A1770292-BA1C-9673-AA20-67751783EB53}"/>
                </a:ext>
              </a:extLst>
            </p:cNvPr>
            <p:cNvSpPr/>
            <p:nvPr/>
          </p:nvSpPr>
          <p:spPr>
            <a:xfrm>
              <a:off x="4654010" y="1605997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19" name="Flèche : courbe vers le haut 18">
              <a:extLst>
                <a:ext uri="{FF2B5EF4-FFF2-40B4-BE49-F238E27FC236}">
                  <a16:creationId xmlns:a16="http://schemas.microsoft.com/office/drawing/2014/main" id="{B768B965-101C-346D-2C72-9915BE2F58F8}"/>
                </a:ext>
              </a:extLst>
            </p:cNvPr>
            <p:cNvSpPr/>
            <p:nvPr/>
          </p:nvSpPr>
          <p:spPr>
            <a:xfrm>
              <a:off x="4860110" y="1682412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20C0418B-7E67-B2B7-9535-1ECEB32AA917}"/>
              </a:ext>
            </a:extLst>
          </p:cNvPr>
          <p:cNvGrpSpPr/>
          <p:nvPr/>
        </p:nvGrpSpPr>
        <p:grpSpPr>
          <a:xfrm>
            <a:off x="1100990" y="4752043"/>
            <a:ext cx="4911202" cy="338554"/>
            <a:chOff x="-2044460" y="628184"/>
            <a:chExt cx="360000" cy="45071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696737C-E4CA-A724-51B8-99AF8E01D71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46A60EE3-9AD5-94E3-7513-30C8B9A53F9F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WIRING</a:t>
              </a:r>
            </a:p>
          </p:txBody>
        </p:sp>
      </p:grpSp>
      <p:sp>
        <p:nvSpPr>
          <p:cNvPr id="42" name="ZoneTexte 41">
            <a:extLst>
              <a:ext uri="{FF2B5EF4-FFF2-40B4-BE49-F238E27FC236}">
                <a16:creationId xmlns:a16="http://schemas.microsoft.com/office/drawing/2014/main" id="{DC4AF27A-A4AF-730D-12D0-4A1F0C7F951C}"/>
              </a:ext>
            </a:extLst>
          </p:cNvPr>
          <p:cNvSpPr txBox="1"/>
          <p:nvPr/>
        </p:nvSpPr>
        <p:spPr>
          <a:xfrm>
            <a:off x="1757261" y="3995966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200"/>
              <a:t>12 N.m </a:t>
            </a:r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E6F5BB2B-89A5-68E4-10D2-0A04B45AD9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106" y="6104392"/>
            <a:ext cx="5881496" cy="2397720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FBE7CED0-A3B5-C455-6C58-3B4194766876}"/>
              </a:ext>
            </a:extLst>
          </p:cNvPr>
          <p:cNvGrpSpPr/>
          <p:nvPr/>
        </p:nvGrpSpPr>
        <p:grpSpPr>
          <a:xfrm>
            <a:off x="418158" y="5131784"/>
            <a:ext cx="1663103" cy="1356677"/>
            <a:chOff x="796888" y="5186999"/>
            <a:chExt cx="2140278" cy="1623789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ADF14C1D-5DC1-C906-3DE6-992252199B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38322AE-6A0C-99CC-3B01-C7CF663504C5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EA31612-7CC6-E031-D42D-D039579C0EC3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31D07F6-1CCD-62A2-BCA5-AE2498299738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C9067F7-BA45-CD4F-7D8A-1EF92832A394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6" name="Image 15">
            <a:extLst>
              <a:ext uri="{FF2B5EF4-FFF2-40B4-BE49-F238E27FC236}">
                <a16:creationId xmlns:a16="http://schemas.microsoft.com/office/drawing/2014/main" id="{B71D6C4C-87A3-0C97-4A46-B17EAE34F92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47" y="3794248"/>
            <a:ext cx="551165" cy="547736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097692C2-353A-B0C3-7696-3B03D8DD2059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802781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7263" y="9145977"/>
            <a:ext cx="3917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6</a:t>
            </a:r>
          </a:p>
        </p:txBody>
      </p:sp>
      <p:grpSp>
        <p:nvGrpSpPr>
          <p:cNvPr id="139" name="Groupe 138">
            <a:extLst>
              <a:ext uri="{FF2B5EF4-FFF2-40B4-BE49-F238E27FC236}">
                <a16:creationId xmlns:a16="http://schemas.microsoft.com/office/drawing/2014/main" id="{82BB6CA8-DE98-4A5B-89C6-CDB8F36247A2}"/>
              </a:ext>
            </a:extLst>
          </p:cNvPr>
          <p:cNvGrpSpPr/>
          <p:nvPr/>
        </p:nvGrpSpPr>
        <p:grpSpPr>
          <a:xfrm>
            <a:off x="865830" y="473970"/>
            <a:ext cx="4911202" cy="338554"/>
            <a:chOff x="-2044460" y="628184"/>
            <a:chExt cx="360000" cy="450712"/>
          </a:xfrm>
        </p:grpSpPr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3AAF7768-EC0E-4AA3-84BA-7B193F09697B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9" name="ZoneTexte 148">
              <a:extLst>
                <a:ext uri="{FF2B5EF4-FFF2-40B4-BE49-F238E27FC236}">
                  <a16:creationId xmlns:a16="http://schemas.microsoft.com/office/drawing/2014/main" id="{583B23EB-3E03-4A06-879E-09441F6B1406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WIRING</a:t>
              </a:r>
            </a:p>
          </p:txBody>
        </p:sp>
      </p:grpSp>
      <p:pic>
        <p:nvPicPr>
          <p:cNvPr id="10" name="Image 9">
            <a:extLst>
              <a:ext uri="{FF2B5EF4-FFF2-40B4-BE49-F238E27FC236}">
                <a16:creationId xmlns:a16="http://schemas.microsoft.com/office/drawing/2014/main" id="{67D227B2-B323-53FB-2C3B-8B2C3E6B4F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227698" y="6303610"/>
            <a:ext cx="4316361" cy="271127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CF27752-CE22-69D6-C9AB-66B4B30C60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2103135" y="4319773"/>
            <a:ext cx="1929988" cy="936341"/>
          </a:xfrm>
          <a:prstGeom prst="rect">
            <a:avLst/>
          </a:prstGeom>
        </p:spPr>
      </p:pic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3464124B-A23C-6543-ED1B-8E188E2A24EA}"/>
              </a:ext>
            </a:extLst>
          </p:cNvPr>
          <p:cNvSpPr/>
          <p:nvPr/>
        </p:nvSpPr>
        <p:spPr>
          <a:xfrm rot="5400000">
            <a:off x="2027425" y="5740405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8170470-ACC4-F6F0-77B1-82B49CFEF2CE}"/>
              </a:ext>
            </a:extLst>
          </p:cNvPr>
          <p:cNvSpPr txBox="1"/>
          <p:nvPr/>
        </p:nvSpPr>
        <p:spPr>
          <a:xfrm>
            <a:off x="2032543" y="5302933"/>
            <a:ext cx="6726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MAINS</a:t>
            </a:r>
          </a:p>
        </p:txBody>
      </p:sp>
      <p:sp>
        <p:nvSpPr>
          <p:cNvPr id="245" name="ZoneTexte 244">
            <a:extLst>
              <a:ext uri="{FF2B5EF4-FFF2-40B4-BE49-F238E27FC236}">
                <a16:creationId xmlns:a16="http://schemas.microsoft.com/office/drawing/2014/main" id="{3FE66733-EEB0-A9A4-D5EA-151BAA77E8C8}"/>
              </a:ext>
            </a:extLst>
          </p:cNvPr>
          <p:cNvSpPr txBox="1"/>
          <p:nvPr/>
        </p:nvSpPr>
        <p:spPr>
          <a:xfrm>
            <a:off x="2988510" y="5296410"/>
            <a:ext cx="7568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OUTPUT</a:t>
            </a:r>
          </a:p>
        </p:txBody>
      </p:sp>
      <p:sp>
        <p:nvSpPr>
          <p:cNvPr id="250" name="Flèche : droite 249">
            <a:extLst>
              <a:ext uri="{FF2B5EF4-FFF2-40B4-BE49-F238E27FC236}">
                <a16:creationId xmlns:a16="http://schemas.microsoft.com/office/drawing/2014/main" id="{4EE49EE3-E151-C35A-A5FC-AFC1550EED1E}"/>
              </a:ext>
            </a:extLst>
          </p:cNvPr>
          <p:cNvSpPr/>
          <p:nvPr/>
        </p:nvSpPr>
        <p:spPr>
          <a:xfrm rot="16200000">
            <a:off x="3042358" y="5720183"/>
            <a:ext cx="649152" cy="30496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1" name="Flèche : droite 250">
            <a:extLst>
              <a:ext uri="{FF2B5EF4-FFF2-40B4-BE49-F238E27FC236}">
                <a16:creationId xmlns:a16="http://schemas.microsoft.com/office/drawing/2014/main" id="{D67D463F-9469-132E-2A62-4EE252279927}"/>
              </a:ext>
            </a:extLst>
          </p:cNvPr>
          <p:cNvSpPr/>
          <p:nvPr/>
        </p:nvSpPr>
        <p:spPr>
          <a:xfrm rot="5400000">
            <a:off x="4009058" y="5720182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2" name="ZoneTexte 251">
            <a:extLst>
              <a:ext uri="{FF2B5EF4-FFF2-40B4-BE49-F238E27FC236}">
                <a16:creationId xmlns:a16="http://schemas.microsoft.com/office/drawing/2014/main" id="{4126A35D-7F2E-1FFC-33BE-70351B94080F}"/>
              </a:ext>
            </a:extLst>
          </p:cNvPr>
          <p:cNvSpPr txBox="1"/>
          <p:nvPr/>
        </p:nvSpPr>
        <p:spPr>
          <a:xfrm>
            <a:off x="4091257" y="5302933"/>
            <a:ext cx="584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/>
              <a:t>DALI</a:t>
            </a:r>
          </a:p>
        </p:txBody>
      </p:sp>
      <p:cxnSp>
        <p:nvCxnSpPr>
          <p:cNvPr id="254" name="Connecteur droit avec flèche 253">
            <a:extLst>
              <a:ext uri="{FF2B5EF4-FFF2-40B4-BE49-F238E27FC236}">
                <a16:creationId xmlns:a16="http://schemas.microsoft.com/office/drawing/2014/main" id="{30712688-FF0C-7744-F9E6-6A6E6012050D}"/>
              </a:ext>
            </a:extLst>
          </p:cNvPr>
          <p:cNvCxnSpPr>
            <a:cxnSpLocks/>
            <a:stCxn id="261" idx="5"/>
          </p:cNvCxnSpPr>
          <p:nvPr/>
        </p:nvCxnSpPr>
        <p:spPr>
          <a:xfrm>
            <a:off x="3868734" y="6541773"/>
            <a:ext cx="196338" cy="754645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 39">
            <a:extLst>
              <a:ext uri="{FF2B5EF4-FFF2-40B4-BE49-F238E27FC236}">
                <a16:creationId xmlns:a16="http://schemas.microsoft.com/office/drawing/2014/main" id="{95873E04-C597-D09E-853B-4AEF774752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120" y="7157909"/>
            <a:ext cx="225940" cy="176344"/>
          </a:xfrm>
          <a:prstGeom prst="rect">
            <a:avLst/>
          </a:prstGeom>
        </p:spPr>
      </p:pic>
      <p:sp>
        <p:nvSpPr>
          <p:cNvPr id="261" name="Forme libre : forme 260">
            <a:extLst>
              <a:ext uri="{FF2B5EF4-FFF2-40B4-BE49-F238E27FC236}">
                <a16:creationId xmlns:a16="http://schemas.microsoft.com/office/drawing/2014/main" id="{1C853D49-E990-2E02-5C69-629D44CF2486}"/>
              </a:ext>
            </a:extLst>
          </p:cNvPr>
          <p:cNvSpPr/>
          <p:nvPr/>
        </p:nvSpPr>
        <p:spPr>
          <a:xfrm>
            <a:off x="3789872" y="4412785"/>
            <a:ext cx="797476" cy="2128988"/>
          </a:xfrm>
          <a:custGeom>
            <a:avLst/>
            <a:gdLst>
              <a:gd name="connsiteX0" fmla="*/ 61287 w 812394"/>
              <a:gd name="connsiteY0" fmla="*/ 29329 h 2410579"/>
              <a:gd name="connsiteX1" fmla="*/ 661362 w 812394"/>
              <a:gd name="connsiteY1" fmla="*/ 29329 h 2410579"/>
              <a:gd name="connsiteX2" fmla="*/ 785187 w 812394"/>
              <a:gd name="connsiteY2" fmla="*/ 334129 h 2410579"/>
              <a:gd name="connsiteX3" fmla="*/ 242262 w 812394"/>
              <a:gd name="connsiteY3" fmla="*/ 1096129 h 2410579"/>
              <a:gd name="connsiteX4" fmla="*/ 4137 w 812394"/>
              <a:gd name="connsiteY4" fmla="*/ 1648579 h 2410579"/>
              <a:gd name="connsiteX5" fmla="*/ 80337 w 812394"/>
              <a:gd name="connsiteY5" fmla="*/ 2410579 h 241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394" h="2410579">
                <a:moveTo>
                  <a:pt x="61287" y="29329"/>
                </a:moveTo>
                <a:cubicBezTo>
                  <a:pt x="300999" y="3929"/>
                  <a:pt x="540712" y="-21471"/>
                  <a:pt x="661362" y="29329"/>
                </a:cubicBezTo>
                <a:cubicBezTo>
                  <a:pt x="782012" y="80129"/>
                  <a:pt x="855037" y="156329"/>
                  <a:pt x="785187" y="334129"/>
                </a:cubicBezTo>
                <a:cubicBezTo>
                  <a:pt x="715337" y="511929"/>
                  <a:pt x="372437" y="877054"/>
                  <a:pt x="242262" y="1096129"/>
                </a:cubicBezTo>
                <a:cubicBezTo>
                  <a:pt x="112087" y="1315204"/>
                  <a:pt x="31124" y="1429504"/>
                  <a:pt x="4137" y="1648579"/>
                </a:cubicBezTo>
                <a:cubicBezTo>
                  <a:pt x="-22850" y="1867654"/>
                  <a:pt x="91449" y="2323267"/>
                  <a:pt x="80337" y="2410579"/>
                </a:cubicBezTo>
              </a:path>
            </a:pathLst>
          </a:custGeom>
          <a:noFill/>
          <a:ln w="412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431011F-94F3-597F-7D0C-A80C5EB195A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261" y="882785"/>
            <a:ext cx="2309583" cy="189301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E1E3B8F-16E8-B3B7-AA50-22630279F068}"/>
              </a:ext>
            </a:extLst>
          </p:cNvPr>
          <p:cNvSpPr txBox="1"/>
          <p:nvPr/>
        </p:nvSpPr>
        <p:spPr>
          <a:xfrm>
            <a:off x="3996131" y="955302"/>
            <a:ext cx="683819" cy="1846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600" b="1">
                <a:latin typeface="Calibri" panose="020F0502020204030204" pitchFamily="34" charset="0"/>
                <a:cs typeface="Calibri" panose="020F0502020204030204" pitchFamily="34" charset="0"/>
              </a:rPr>
              <a:t>MODULE EARTH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AEDFA76-4B05-35AF-3153-71F2FA350CD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73973" y="2775800"/>
            <a:ext cx="4749142" cy="101078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7A0CEA5-7A9D-75EA-01E5-6EFFC17FAA7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A290E7-235C-E179-0B70-EBEA34BDF4E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761" y="2882168"/>
            <a:ext cx="5233380" cy="1159293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F54EABE-D815-36F3-55C5-233DEE4355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178491"/>
              </p:ext>
            </p:extLst>
          </p:nvPr>
        </p:nvGraphicFramePr>
        <p:xfrm>
          <a:off x="687924" y="2949817"/>
          <a:ext cx="5096256" cy="1039890"/>
        </p:xfrm>
        <a:graphic>
          <a:graphicData uri="http://schemas.openxmlformats.org/drawingml/2006/table">
            <a:tbl>
              <a:tblPr/>
              <a:tblGrid>
                <a:gridCol w="1027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3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30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40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9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4284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</a:pPr>
                      <a:endParaRPr lang="en-IN" sz="1100" kern="1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Cable gland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Cable Ømin mm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Cable Ømax mm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6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Tightening torque </a:t>
                      </a:r>
                      <a:r>
                        <a:rPr lang="en-GB" sz="650" dirty="0" err="1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N.m</a:t>
                      </a:r>
                      <a:endParaRPr lang="en-GB" sz="650" dirty="0">
                        <a:effectLst/>
                        <a:latin typeface="Arial" panose="020B0604020202020204" pitchFamily="34" charset="0"/>
                        <a:ea typeface="DengXia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6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Cable example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6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Size</a:t>
                      </a:r>
                    </a:p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6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mm</a:t>
                      </a:r>
                      <a:r>
                        <a:rPr lang="en-GB" sz="650" baseline="30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4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Mains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PG13.5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1.4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HO7RN-F 450V/750V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1.5-2.5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4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en-GB" sz="6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Between power supply </a:t>
                      </a:r>
                      <a:br>
                        <a:rPr lang="en-GB" sz="6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en-GB" sz="6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and floodlight (output)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PG19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2.4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HO7RN-F 450V/750V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1.5-2.5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4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DALI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PG9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HO7RN-F 450V/750V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6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9318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DFE88878-8A5C-67DA-CDA8-55DA7FF99E56}"/>
              </a:ext>
            </a:extLst>
          </p:cNvPr>
          <p:cNvGrpSpPr/>
          <p:nvPr/>
        </p:nvGrpSpPr>
        <p:grpSpPr>
          <a:xfrm>
            <a:off x="3150944" y="4802929"/>
            <a:ext cx="2910242" cy="2635844"/>
            <a:chOff x="2575168" y="5280844"/>
            <a:chExt cx="2236224" cy="2205657"/>
          </a:xfrm>
        </p:grpSpPr>
        <p:pic>
          <p:nvPicPr>
            <p:cNvPr id="6" name="Image 14">
              <a:extLst>
                <a:ext uri="{FF2B5EF4-FFF2-40B4-BE49-F238E27FC236}">
                  <a16:creationId xmlns:a16="http://schemas.microsoft.com/office/drawing/2014/main" id="{F8EFEC24-71C3-65D5-086B-AC49FC5911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5280844"/>
              <a:ext cx="2236224" cy="129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0E032EC-DB91-7210-A0EF-D0131432D394}"/>
                </a:ext>
              </a:extLst>
            </p:cNvPr>
            <p:cNvSpPr txBox="1"/>
            <p:nvPr/>
          </p:nvSpPr>
          <p:spPr>
            <a:xfrm>
              <a:off x="2689307" y="6577444"/>
              <a:ext cx="2104626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sz="800" b="1">
                  <a:latin typeface="Arial" panose="020B0604020202020204" pitchFamily="34" charset="0"/>
                  <a:cs typeface="Arial" panose="020B0604020202020204" pitchFamily="34" charset="0"/>
                </a:rPr>
                <a:t>Flat-tipped screwdriver size 3 to 3.5</a:t>
              </a:r>
            </a:p>
            <a:p>
              <a:endParaRPr lang="fr-FR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Image 14">
              <a:extLst>
                <a:ext uri="{FF2B5EF4-FFF2-40B4-BE49-F238E27FC236}">
                  <a16:creationId xmlns:a16="http://schemas.microsoft.com/office/drawing/2014/main" id="{398C1AE8-4AF9-5D08-DA17-A663A86337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6731564"/>
              <a:ext cx="2236224" cy="7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F71ADF7-CB1B-32C1-1A1F-6AEBB9C5E861}"/>
              </a:ext>
            </a:extLst>
          </p:cNvPr>
          <p:cNvSpPr/>
          <p:nvPr/>
        </p:nvSpPr>
        <p:spPr>
          <a:xfrm rot="5400000">
            <a:off x="3604772" y="3028211"/>
            <a:ext cx="1599368" cy="477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7F3E138-2B04-F54A-7BB5-CD90D766C8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64901" y="6891719"/>
            <a:ext cx="1740952" cy="194365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F06F592-A10A-304F-F631-DC6963ACFF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112" y="7437492"/>
            <a:ext cx="2012508" cy="1293328"/>
          </a:xfrm>
          <a:prstGeom prst="rect">
            <a:avLst/>
          </a:prstGeom>
        </p:spPr>
      </p:pic>
      <p:pic>
        <p:nvPicPr>
          <p:cNvPr id="9" name="Image 14">
            <a:extLst>
              <a:ext uri="{FF2B5EF4-FFF2-40B4-BE49-F238E27FC236}">
                <a16:creationId xmlns:a16="http://schemas.microsoft.com/office/drawing/2014/main" id="{4203FA01-E94C-CB3D-6367-25ED047CB3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2427" y="4765089"/>
            <a:ext cx="2324054" cy="217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CC180CF-C52E-79D3-C2F3-CD2F3EFC688F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7F0CE0-833E-389C-3BD3-44840D09198F}"/>
              </a:ext>
            </a:extLst>
          </p:cNvPr>
          <p:cNvSpPr/>
          <p:nvPr/>
        </p:nvSpPr>
        <p:spPr>
          <a:xfrm>
            <a:off x="5937298" y="517204"/>
            <a:ext cx="549363" cy="197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3">
            <a:extLst>
              <a:ext uri="{FF2B5EF4-FFF2-40B4-BE49-F238E27FC236}">
                <a16:creationId xmlns:a16="http://schemas.microsoft.com/office/drawing/2014/main" id="{816C3244-7531-8C1C-817F-E032BA183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7263" y="9145977"/>
            <a:ext cx="3917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7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026B5301-334C-259A-ED6A-13E77660C0D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760" t="21009" r="5722" b="919"/>
          <a:stretch/>
        </p:blipFill>
        <p:spPr>
          <a:xfrm>
            <a:off x="3572238" y="1432612"/>
            <a:ext cx="2739623" cy="2507576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7E3ACAFE-B954-385D-14C0-796ADC86EE5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427" y="1198115"/>
            <a:ext cx="2538267" cy="3024436"/>
          </a:xfrm>
          <a:prstGeom prst="rect">
            <a:avLst/>
          </a:prstGeom>
        </p:spPr>
      </p:pic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D08D1540-D884-D2C0-7955-A47C6F77965C}"/>
              </a:ext>
            </a:extLst>
          </p:cNvPr>
          <p:cNvCxnSpPr>
            <a:cxnSpLocks/>
          </p:cNvCxnSpPr>
          <p:nvPr/>
        </p:nvCxnSpPr>
        <p:spPr>
          <a:xfrm>
            <a:off x="592695" y="1504941"/>
            <a:ext cx="36442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04CD7991-994C-CF72-DF99-181D626C2392}"/>
              </a:ext>
            </a:extLst>
          </p:cNvPr>
          <p:cNvSpPr/>
          <p:nvPr/>
        </p:nvSpPr>
        <p:spPr>
          <a:xfrm>
            <a:off x="994888" y="3251494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8C01285-B7E2-3D2D-1A37-280582C08302}"/>
              </a:ext>
            </a:extLst>
          </p:cNvPr>
          <p:cNvSpPr/>
          <p:nvPr/>
        </p:nvSpPr>
        <p:spPr>
          <a:xfrm>
            <a:off x="957117" y="2935756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312356-426F-CC36-B3F7-0FCA44B342BA}"/>
              </a:ext>
            </a:extLst>
          </p:cNvPr>
          <p:cNvSpPr/>
          <p:nvPr/>
        </p:nvSpPr>
        <p:spPr>
          <a:xfrm>
            <a:off x="1307637" y="2045377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C5CE0F3-48D8-A38C-830D-875C1CB37BC2}"/>
              </a:ext>
            </a:extLst>
          </p:cNvPr>
          <p:cNvSpPr/>
          <p:nvPr/>
        </p:nvSpPr>
        <p:spPr>
          <a:xfrm>
            <a:off x="1559097" y="2427730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4C695E8-D0E4-3D3E-51D4-AB28D5749C8E}"/>
              </a:ext>
            </a:extLst>
          </p:cNvPr>
          <p:cNvSpPr/>
          <p:nvPr/>
        </p:nvSpPr>
        <p:spPr>
          <a:xfrm rot="5097337">
            <a:off x="2360197" y="2437674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6FC671D-3354-8F9F-1517-DCCC0D4120BB}"/>
              </a:ext>
            </a:extLst>
          </p:cNvPr>
          <p:cNvSpPr/>
          <p:nvPr/>
        </p:nvSpPr>
        <p:spPr>
          <a:xfrm rot="7069284">
            <a:off x="2181291" y="3096709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113516A-D9D9-F4B3-0DD8-5DCD1C71E384}"/>
              </a:ext>
            </a:extLst>
          </p:cNvPr>
          <p:cNvCxnSpPr>
            <a:cxnSpLocks/>
          </p:cNvCxnSpPr>
          <p:nvPr/>
        </p:nvCxnSpPr>
        <p:spPr>
          <a:xfrm>
            <a:off x="3349440" y="1355262"/>
            <a:ext cx="36442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lipse 17">
            <a:extLst>
              <a:ext uri="{FF2B5EF4-FFF2-40B4-BE49-F238E27FC236}">
                <a16:creationId xmlns:a16="http://schemas.microsoft.com/office/drawing/2014/main" id="{3D49350F-9CB2-09B2-E4FD-E45F3AC9234C}"/>
              </a:ext>
            </a:extLst>
          </p:cNvPr>
          <p:cNvSpPr/>
          <p:nvPr/>
        </p:nvSpPr>
        <p:spPr>
          <a:xfrm>
            <a:off x="583170" y="1332229"/>
            <a:ext cx="2276656" cy="26547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40AAC3B4-CB55-8D7C-86AB-50EB6758A57E}"/>
              </a:ext>
            </a:extLst>
          </p:cNvPr>
          <p:cNvSpPr/>
          <p:nvPr/>
        </p:nvSpPr>
        <p:spPr>
          <a:xfrm>
            <a:off x="532478" y="1274651"/>
            <a:ext cx="2355923" cy="278242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C58A7D86-3712-7303-0EA5-DCABB2ACC11F}"/>
              </a:ext>
            </a:extLst>
          </p:cNvPr>
          <p:cNvSpPr/>
          <p:nvPr/>
        </p:nvSpPr>
        <p:spPr>
          <a:xfrm>
            <a:off x="463551" y="1209772"/>
            <a:ext cx="2489200" cy="2890939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194116B-4E8D-FFD3-BBC8-95366D25138C}"/>
              </a:ext>
            </a:extLst>
          </p:cNvPr>
          <p:cNvSpPr/>
          <p:nvPr/>
        </p:nvSpPr>
        <p:spPr>
          <a:xfrm>
            <a:off x="436072" y="3174524"/>
            <a:ext cx="477401" cy="39964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>
                <a:solidFill>
                  <a:schemeClr val="tx1"/>
                </a:solidFill>
              </a:rPr>
              <a:t>4x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4F00A5-0E30-8708-CFBC-E0DBCEB5EACC}"/>
              </a:ext>
            </a:extLst>
          </p:cNvPr>
          <p:cNvSpPr/>
          <p:nvPr/>
        </p:nvSpPr>
        <p:spPr>
          <a:xfrm rot="3010418">
            <a:off x="2119853" y="1175337"/>
            <a:ext cx="1599368" cy="734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E4D673A-713F-E31A-A617-15D427A10579}"/>
              </a:ext>
            </a:extLst>
          </p:cNvPr>
          <p:cNvSpPr/>
          <p:nvPr/>
        </p:nvSpPr>
        <p:spPr>
          <a:xfrm rot="11532385">
            <a:off x="627089" y="3960952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A64092-1AC1-72B1-798D-AEBED90698D7}"/>
              </a:ext>
            </a:extLst>
          </p:cNvPr>
          <p:cNvSpPr/>
          <p:nvPr/>
        </p:nvSpPr>
        <p:spPr>
          <a:xfrm rot="9185417">
            <a:off x="1503367" y="3891078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71562091-959F-5619-C125-08B2351790BA}"/>
              </a:ext>
            </a:extLst>
          </p:cNvPr>
          <p:cNvGrpSpPr/>
          <p:nvPr/>
        </p:nvGrpSpPr>
        <p:grpSpPr>
          <a:xfrm>
            <a:off x="685088" y="601581"/>
            <a:ext cx="5452406" cy="338554"/>
            <a:chOff x="-2044460" y="665818"/>
            <a:chExt cx="360000" cy="38650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C63C6D5-2071-7C8B-04EE-A05E7FA0AF6C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3DEFBCC-B4D5-5BDB-A6A6-6ACD2FA9F490}"/>
                </a:ext>
              </a:extLst>
            </p:cNvPr>
            <p:cNvSpPr txBox="1"/>
            <p:nvPr/>
          </p:nvSpPr>
          <p:spPr>
            <a:xfrm>
              <a:off x="-2029250" y="665818"/>
              <a:ext cx="32957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DRIVER CONNECTION TERMINAL BLOCK</a:t>
              </a:r>
            </a:p>
          </p:txBody>
        </p:sp>
      </p:grpSp>
      <p:sp>
        <p:nvSpPr>
          <p:cNvPr id="32" name="Organigramme : Extraire 31">
            <a:extLst>
              <a:ext uri="{FF2B5EF4-FFF2-40B4-BE49-F238E27FC236}">
                <a16:creationId xmlns:a16="http://schemas.microsoft.com/office/drawing/2014/main" id="{7A1AAD58-ECD7-EB73-2A36-4CFE99CA9B0B}"/>
              </a:ext>
            </a:extLst>
          </p:cNvPr>
          <p:cNvSpPr/>
          <p:nvPr/>
        </p:nvSpPr>
        <p:spPr>
          <a:xfrm rot="4699504">
            <a:off x="3367050" y="2288910"/>
            <a:ext cx="137134" cy="1601578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9A69679-F2CF-566F-A902-E6E07F14DC8D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96C3A20-440E-7176-0DF6-0B395876BF73}"/>
              </a:ext>
            </a:extLst>
          </p:cNvPr>
          <p:cNvSpPr txBox="1"/>
          <p:nvPr/>
        </p:nvSpPr>
        <p:spPr>
          <a:xfrm>
            <a:off x="5868071" y="4960340"/>
            <a:ext cx="787352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7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 to 9 mm</a:t>
            </a:r>
          </a:p>
        </p:txBody>
      </p:sp>
    </p:spTree>
    <p:extLst>
      <p:ext uri="{BB962C8B-B14F-4D97-AF65-F5344CB8AC3E}">
        <p14:creationId xmlns:p14="http://schemas.microsoft.com/office/powerpoint/2010/main" val="1487554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 dirty="0"/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ACA663C3-075C-4627-866F-BB6A90C62FB4}"/>
              </a:ext>
            </a:extLst>
          </p:cNvPr>
          <p:cNvSpPr txBox="1"/>
          <p:nvPr/>
        </p:nvSpPr>
        <p:spPr>
          <a:xfrm>
            <a:off x="1557507" y="628954"/>
            <a:ext cx="39103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Wiring diagram with remote power supply</a:t>
            </a:r>
            <a:r>
              <a:rPr lang="en-GB" sz="1200" b="1">
                <a:solidFill>
                  <a:prstClr val="black"/>
                </a:solidFill>
                <a:latin typeface="Calibri" panose="020F0502020204030204"/>
              </a:rPr>
              <a:t>: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932F6065-315C-4A16-8DA4-7F7708EC3474}"/>
              </a:ext>
            </a:extLst>
          </p:cNvPr>
          <p:cNvSpPr txBox="1"/>
          <p:nvPr/>
        </p:nvSpPr>
        <p:spPr>
          <a:xfrm>
            <a:off x="346319" y="5901693"/>
            <a:ext cx="172851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Mains power supply </a:t>
            </a:r>
          </a:p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cable Ø: 11 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Min cable Ø: 6 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Cross section: 2.5 mm² max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6C9980B-8C85-4FA9-B348-182D215701E0}"/>
              </a:ext>
            </a:extLst>
          </p:cNvPr>
          <p:cNvSpPr txBox="1"/>
          <p:nvPr/>
        </p:nvSpPr>
        <p:spPr>
          <a:xfrm>
            <a:off x="369490" y="4096006"/>
            <a:ext cx="1781539" cy="120032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Size: 3*2.5 mm² max</a:t>
            </a:r>
          </a:p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(Max length: 200 m for 3*2.5 mm²</a:t>
            </a:r>
          </a:p>
          <a:p>
            <a:pPr defTabSz="514318"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length: 196 m for 3*1.5 mm²)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Max cable Ø: 12 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Min cable Ø: 8 mm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3 wires: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Brown: module +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Blue module -</a:t>
            </a:r>
          </a:p>
          <a:p>
            <a:pPr>
              <a:defRPr/>
            </a:pPr>
            <a:r>
              <a:rPr lang="en-GB" sz="800" b="1">
                <a:solidFill>
                  <a:prstClr val="black"/>
                </a:solidFill>
                <a:latin typeface="Calibri" panose="020F0502020204030204"/>
              </a:rPr>
              <a:t>Y/G: ground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86B43F1-1ECD-4C96-8219-6047A1DC6FAE}"/>
              </a:ext>
            </a:extLst>
          </p:cNvPr>
          <p:cNvSpPr txBox="1"/>
          <p:nvPr/>
        </p:nvSpPr>
        <p:spPr>
          <a:xfrm>
            <a:off x="351249" y="5504970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Cable not supplied by ECLATEC</a:t>
            </a:r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96256B7C-8DA4-4206-99C6-04DCBF4E3EDC}"/>
              </a:ext>
            </a:extLst>
          </p:cNvPr>
          <p:cNvCxnSpPr>
            <a:cxnSpLocks/>
          </p:cNvCxnSpPr>
          <p:nvPr/>
        </p:nvCxnSpPr>
        <p:spPr>
          <a:xfrm>
            <a:off x="2372036" y="6191242"/>
            <a:ext cx="0" cy="426392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2EB9C224-5CE6-41CD-85ED-A48732B82E80}"/>
              </a:ext>
            </a:extLst>
          </p:cNvPr>
          <p:cNvCxnSpPr>
            <a:cxnSpLocks/>
          </p:cNvCxnSpPr>
          <p:nvPr/>
        </p:nvCxnSpPr>
        <p:spPr>
          <a:xfrm flipV="1">
            <a:off x="2150476" y="4972202"/>
            <a:ext cx="475524" cy="10825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>
            <a:extLst>
              <a:ext uri="{FF2B5EF4-FFF2-40B4-BE49-F238E27FC236}">
                <a16:creationId xmlns:a16="http://schemas.microsoft.com/office/drawing/2014/main" id="{44FDAF23-82EA-668C-B4CA-1DD334A32C42}"/>
              </a:ext>
            </a:extLst>
          </p:cNvPr>
          <p:cNvGrpSpPr/>
          <p:nvPr/>
        </p:nvGrpSpPr>
        <p:grpSpPr>
          <a:xfrm>
            <a:off x="1784370" y="6510847"/>
            <a:ext cx="2140278" cy="1623789"/>
            <a:chOff x="796888" y="5186999"/>
            <a:chExt cx="2140278" cy="1623789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FDAA19AE-CB00-6352-5AFC-837413BD1D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779BFBB-52ED-552C-32BF-0A60FD232C5F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B6E3AEE-7AD2-0F0B-6180-9936AEF781DB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09CD80D-9DDA-13F1-FDA9-691F8156FD07}"/>
                </a:ext>
              </a:extLst>
            </p:cNvPr>
            <p:cNvSpPr/>
            <p:nvPr/>
          </p:nvSpPr>
          <p:spPr>
            <a:xfrm rot="5400000">
              <a:off x="2513848" y="5050596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C5BEEB0-AFB6-7507-4B5A-765EA39EB55D}"/>
                </a:ext>
              </a:extLst>
            </p:cNvPr>
            <p:cNvSpPr/>
            <p:nvPr/>
          </p:nvSpPr>
          <p:spPr>
            <a:xfrm rot="5400000">
              <a:off x="2009999" y="5199199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E21FD51E-1873-353E-B515-3E9749FB2217}"/>
              </a:ext>
            </a:extLst>
          </p:cNvPr>
          <p:cNvCxnSpPr>
            <a:cxnSpLocks/>
            <a:stCxn id="61" idx="3"/>
          </p:cNvCxnSpPr>
          <p:nvPr/>
        </p:nvCxnSpPr>
        <p:spPr>
          <a:xfrm flipV="1">
            <a:off x="2074829" y="6191242"/>
            <a:ext cx="297207" cy="2839"/>
          </a:xfrm>
          <a:prstGeom prst="straightConnector1">
            <a:avLst/>
          </a:prstGeom>
          <a:ln w="22225">
            <a:solidFill>
              <a:srgbClr val="0070C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FC457A16-A5D1-517B-04AB-87FD9B68C8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050" y="1148815"/>
            <a:ext cx="3814499" cy="261254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F80E9E4-30F6-9C4F-5040-C6D91236A9F6}"/>
              </a:ext>
            </a:extLst>
          </p:cNvPr>
          <p:cNvSpPr/>
          <p:nvPr/>
        </p:nvSpPr>
        <p:spPr>
          <a:xfrm>
            <a:off x="2205339" y="2708350"/>
            <a:ext cx="686888" cy="52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6F2DC31E-BFF5-AAA4-B9AF-F229F9F18DD6}"/>
              </a:ext>
            </a:extLst>
          </p:cNvPr>
          <p:cNvSpPr/>
          <p:nvPr/>
        </p:nvSpPr>
        <p:spPr>
          <a:xfrm>
            <a:off x="2150476" y="2631201"/>
            <a:ext cx="686888" cy="4017241"/>
          </a:xfrm>
          <a:custGeom>
            <a:avLst/>
            <a:gdLst>
              <a:gd name="connsiteX0" fmla="*/ 521114 w 678431"/>
              <a:gd name="connsiteY0" fmla="*/ 0 h 3913239"/>
              <a:gd name="connsiteX1" fmla="*/ 5 w 678431"/>
              <a:gd name="connsiteY1" fmla="*/ 806245 h 3913239"/>
              <a:gd name="connsiteX2" fmla="*/ 511282 w 678431"/>
              <a:gd name="connsiteY2" fmla="*/ 2281084 h 3913239"/>
              <a:gd name="connsiteX3" fmla="*/ 678431 w 678431"/>
              <a:gd name="connsiteY3" fmla="*/ 3913239 h 391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431" h="3913239">
                <a:moveTo>
                  <a:pt x="521114" y="0"/>
                </a:moveTo>
                <a:cubicBezTo>
                  <a:pt x="261379" y="213032"/>
                  <a:pt x="1644" y="426064"/>
                  <a:pt x="5" y="806245"/>
                </a:cubicBezTo>
                <a:cubicBezTo>
                  <a:pt x="-1634" y="1186426"/>
                  <a:pt x="398211" y="1763252"/>
                  <a:pt x="511282" y="2281084"/>
                </a:cubicBezTo>
                <a:cubicBezTo>
                  <a:pt x="624353" y="2798916"/>
                  <a:pt x="553889" y="3705123"/>
                  <a:pt x="678431" y="3913239"/>
                </a:cubicBezTo>
              </a:path>
            </a:pathLst>
          </a:cu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46AC5D-6159-EF9E-E0ED-994B12051E0C}"/>
              </a:ext>
            </a:extLst>
          </p:cNvPr>
          <p:cNvSpPr txBox="1"/>
          <p:nvPr/>
        </p:nvSpPr>
        <p:spPr>
          <a:xfrm>
            <a:off x="346511" y="3693180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Cable not supplied by ECLATEC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5D8D98B6-D622-EB70-2A9E-15C9DF862955}"/>
              </a:ext>
            </a:extLst>
          </p:cNvPr>
          <p:cNvGrpSpPr/>
          <p:nvPr/>
        </p:nvGrpSpPr>
        <p:grpSpPr>
          <a:xfrm>
            <a:off x="2802342" y="3790398"/>
            <a:ext cx="3814499" cy="1366224"/>
            <a:chOff x="3519095" y="3481813"/>
            <a:chExt cx="3085483" cy="942987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4FF480BE-7626-D6F0-93BA-055E966A2B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86819" y="3481813"/>
              <a:ext cx="3017759" cy="771181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3323ED51-EF32-B21B-0168-0850604DBD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19095" y="3675401"/>
              <a:ext cx="838594" cy="749399"/>
            </a:xfrm>
            <a:prstGeom prst="rect">
              <a:avLst/>
            </a:prstGeom>
          </p:spPr>
        </p:pic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899D3AFF-2CB8-8976-5233-8E800BEA9EB2}"/>
              </a:ext>
            </a:extLst>
          </p:cNvPr>
          <p:cNvSpPr txBox="1"/>
          <p:nvPr/>
        </p:nvSpPr>
        <p:spPr>
          <a:xfrm>
            <a:off x="2812882" y="4934547"/>
            <a:ext cx="1773001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Connector supplied by ECLATEC</a:t>
            </a:r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60884AC3-5C87-D2BB-BEAF-937797FA282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2016" y="4198144"/>
            <a:ext cx="540931" cy="461963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343A65C6-66DA-3930-6FE5-5F0DB3FE17A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6074" y="5689636"/>
            <a:ext cx="1732444" cy="1500620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51342C6A-129E-E065-ADEC-112352B7F587}"/>
              </a:ext>
            </a:extLst>
          </p:cNvPr>
          <p:cNvSpPr txBox="1"/>
          <p:nvPr/>
        </p:nvSpPr>
        <p:spPr>
          <a:xfrm>
            <a:off x="4826074" y="7262885"/>
            <a:ext cx="1732444" cy="5847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1600" b="1">
                <a:solidFill>
                  <a:prstClr val="black"/>
                </a:solidFill>
                <a:latin typeface="Calibri" panose="020F0502020204030204"/>
              </a:rPr>
              <a:t>Respect the connection order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A694CCC-A958-32B4-9947-89943747EB3C}"/>
              </a:ext>
            </a:extLst>
          </p:cNvPr>
          <p:cNvSpPr/>
          <p:nvPr/>
        </p:nvSpPr>
        <p:spPr>
          <a:xfrm rot="413545">
            <a:off x="2709231" y="2331764"/>
            <a:ext cx="1593780" cy="4689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9B49472-8F31-84E8-2331-BBAA4390F226}"/>
              </a:ext>
            </a:extLst>
          </p:cNvPr>
          <p:cNvSpPr/>
          <p:nvPr/>
        </p:nvSpPr>
        <p:spPr>
          <a:xfrm>
            <a:off x="2802342" y="3777744"/>
            <a:ext cx="3845586" cy="11299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2FF0F7AA-E07E-7ACF-5439-BD78B4B0B819}"/>
              </a:ext>
            </a:extLst>
          </p:cNvPr>
          <p:cNvCxnSpPr>
            <a:cxnSpLocks/>
            <a:stCxn id="40" idx="2"/>
            <a:endCxn id="42" idx="0"/>
          </p:cNvCxnSpPr>
          <p:nvPr/>
        </p:nvCxnSpPr>
        <p:spPr>
          <a:xfrm>
            <a:off x="3477981" y="2799046"/>
            <a:ext cx="1247154" cy="97869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BCC6F8ED-E46C-A0D4-6065-E0F0E02DF9B1}"/>
              </a:ext>
            </a:extLst>
          </p:cNvPr>
          <p:cNvSpPr txBox="1"/>
          <p:nvPr/>
        </p:nvSpPr>
        <p:spPr>
          <a:xfrm>
            <a:off x="2388238" y="7113664"/>
            <a:ext cx="902731" cy="5078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Power supply supplied by ECLATEC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F3C642B3-25ED-A253-5535-2F40C813C367}"/>
              </a:ext>
            </a:extLst>
          </p:cNvPr>
          <p:cNvSpPr txBox="1"/>
          <p:nvPr/>
        </p:nvSpPr>
        <p:spPr>
          <a:xfrm>
            <a:off x="4673933" y="4933391"/>
            <a:ext cx="1884585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Connect and tighten the 2 ties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2C1E1BD-4D28-5AA0-CF25-18320BA42DA2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3380104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200"/>
              <a:t>9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A1F46489-B58D-45E6-927F-9EE0F24A6816}"/>
              </a:ext>
            </a:extLst>
          </p:cNvPr>
          <p:cNvSpPr txBox="1"/>
          <p:nvPr/>
        </p:nvSpPr>
        <p:spPr>
          <a:xfrm>
            <a:off x="125375" y="476162"/>
            <a:ext cx="66310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Wiring diagram with remote power supply, DALI version  </a:t>
            </a:r>
          </a:p>
          <a:p>
            <a:pPr algn="ctr"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algn="ctr" defTabSz="514318">
              <a:defRPr/>
            </a:pPr>
            <a:r>
              <a:rPr lang="en-GB" sz="1400" b="1" u="sng">
                <a:solidFill>
                  <a:prstClr val="black"/>
                </a:solidFill>
                <a:latin typeface="Calibri" panose="020F0502020204030204"/>
              </a:rPr>
              <a:t> with ECLATEC control box</a:t>
            </a:r>
            <a:r>
              <a:rPr lang="en-GB" sz="1400" b="1">
                <a:solidFill>
                  <a:prstClr val="black"/>
                </a:solidFill>
                <a:latin typeface="Calibri" panose="020F0502020204030204"/>
              </a:rPr>
              <a:t>: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BA763941-5018-4068-8282-081620FB4783}"/>
              </a:ext>
            </a:extLst>
          </p:cNvPr>
          <p:cNvSpPr txBox="1"/>
          <p:nvPr/>
        </p:nvSpPr>
        <p:spPr>
          <a:xfrm>
            <a:off x="3790898" y="7240578"/>
            <a:ext cx="1896527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DALI max length 300 m</a:t>
            </a:r>
          </a:p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=&gt; control box</a:t>
            </a:r>
          </a:p>
        </p:txBody>
      </p:sp>
      <p:cxnSp>
        <p:nvCxnSpPr>
          <p:cNvPr id="93" name="Connecteur droit avec flèche 92">
            <a:extLst>
              <a:ext uri="{FF2B5EF4-FFF2-40B4-BE49-F238E27FC236}">
                <a16:creationId xmlns:a16="http://schemas.microsoft.com/office/drawing/2014/main" id="{ECD62C71-A2A4-4FE1-84E1-90D4B8FB2A94}"/>
              </a:ext>
            </a:extLst>
          </p:cNvPr>
          <p:cNvCxnSpPr>
            <a:cxnSpLocks/>
          </p:cNvCxnSpPr>
          <p:nvPr/>
        </p:nvCxnSpPr>
        <p:spPr>
          <a:xfrm>
            <a:off x="1391673" y="4708097"/>
            <a:ext cx="0" cy="592951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avec flèche 93">
            <a:extLst>
              <a:ext uri="{FF2B5EF4-FFF2-40B4-BE49-F238E27FC236}">
                <a16:creationId xmlns:a16="http://schemas.microsoft.com/office/drawing/2014/main" id="{441D1BF9-D28F-4FC6-9394-43EEECD8281A}"/>
              </a:ext>
            </a:extLst>
          </p:cNvPr>
          <p:cNvCxnSpPr>
            <a:cxnSpLocks/>
          </p:cNvCxnSpPr>
          <p:nvPr/>
        </p:nvCxnSpPr>
        <p:spPr>
          <a:xfrm>
            <a:off x="4805045" y="4906002"/>
            <a:ext cx="0" cy="404922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ZoneTexte 94">
            <a:extLst>
              <a:ext uri="{FF2B5EF4-FFF2-40B4-BE49-F238E27FC236}">
                <a16:creationId xmlns:a16="http://schemas.microsoft.com/office/drawing/2014/main" id="{82D8B2F9-0A02-433C-819D-2AEAA0E721E4}"/>
              </a:ext>
            </a:extLst>
          </p:cNvPr>
          <p:cNvSpPr txBox="1"/>
          <p:nvPr/>
        </p:nvSpPr>
        <p:spPr>
          <a:xfrm>
            <a:off x="3930522" y="7967078"/>
            <a:ext cx="1545368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DALI wires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Max cable Ø: 10 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Min cable Ø: 5 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Cross section: 2.5 mm² max</a:t>
            </a:r>
          </a:p>
        </p:txBody>
      </p:sp>
      <p:cxnSp>
        <p:nvCxnSpPr>
          <p:cNvPr id="96" name="Connecteur droit avec flèche 95">
            <a:extLst>
              <a:ext uri="{FF2B5EF4-FFF2-40B4-BE49-F238E27FC236}">
                <a16:creationId xmlns:a16="http://schemas.microsoft.com/office/drawing/2014/main" id="{918EB939-720E-4553-8D66-FE91BA11969F}"/>
              </a:ext>
            </a:extLst>
          </p:cNvPr>
          <p:cNvCxnSpPr>
            <a:cxnSpLocks/>
          </p:cNvCxnSpPr>
          <p:nvPr/>
        </p:nvCxnSpPr>
        <p:spPr>
          <a:xfrm flipV="1">
            <a:off x="6037194" y="7455361"/>
            <a:ext cx="0" cy="84128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DD394D9A-1A43-497A-9462-8A06BC104F67}"/>
              </a:ext>
            </a:extLst>
          </p:cNvPr>
          <p:cNvCxnSpPr>
            <a:cxnSpLocks/>
          </p:cNvCxnSpPr>
          <p:nvPr/>
        </p:nvCxnSpPr>
        <p:spPr>
          <a:xfrm flipV="1">
            <a:off x="3469095" y="3101380"/>
            <a:ext cx="1335950" cy="9339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C0B84007-75A5-4966-84EA-E9DF7E5B54DF}"/>
              </a:ext>
            </a:extLst>
          </p:cNvPr>
          <p:cNvSpPr/>
          <p:nvPr/>
        </p:nvSpPr>
        <p:spPr>
          <a:xfrm>
            <a:off x="1531340" y="7309400"/>
            <a:ext cx="719386" cy="266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B0EC03B3-E210-4970-8DCF-A5932E416F00}"/>
              </a:ext>
            </a:extLst>
          </p:cNvPr>
          <p:cNvCxnSpPr>
            <a:cxnSpLocks/>
          </p:cNvCxnSpPr>
          <p:nvPr/>
        </p:nvCxnSpPr>
        <p:spPr>
          <a:xfrm flipH="1">
            <a:off x="1433724" y="3106965"/>
            <a:ext cx="2038786" cy="6535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991ACA5E-722B-4639-A960-B77AC6E78B3A}"/>
              </a:ext>
            </a:extLst>
          </p:cNvPr>
          <p:cNvCxnSpPr>
            <a:cxnSpLocks/>
          </p:cNvCxnSpPr>
          <p:nvPr/>
        </p:nvCxnSpPr>
        <p:spPr>
          <a:xfrm>
            <a:off x="3458233" y="3112632"/>
            <a:ext cx="0" cy="108523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10248385-63E1-4D46-A921-AA49FC9F1DBB}"/>
              </a:ext>
            </a:extLst>
          </p:cNvPr>
          <p:cNvCxnSpPr>
            <a:cxnSpLocks/>
          </p:cNvCxnSpPr>
          <p:nvPr/>
        </p:nvCxnSpPr>
        <p:spPr>
          <a:xfrm flipV="1">
            <a:off x="6135926" y="6438761"/>
            <a:ext cx="0" cy="229086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D0339EF6-6212-387F-4BB1-0E8F1A409150}"/>
              </a:ext>
            </a:extLst>
          </p:cNvPr>
          <p:cNvSpPr txBox="1"/>
          <p:nvPr/>
        </p:nvSpPr>
        <p:spPr>
          <a:xfrm>
            <a:off x="2573178" y="3221155"/>
            <a:ext cx="1781539" cy="120032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Size: 3*2.5 mm² max</a:t>
            </a:r>
          </a:p>
          <a:p>
            <a:pPr defTabSz="514318"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(Max length: 200 m for 3*2.5 mm²</a:t>
            </a:r>
          </a:p>
          <a:p>
            <a:pPr defTabSz="514318"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Max length: 196 m for 3*1.5 mm²)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Max cable Ø: 12 mm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Min cable Ø: 8 mm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3 wires: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Brown: module +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Blue module -</a:t>
            </a:r>
          </a:p>
          <a:p>
            <a:pPr>
              <a:defRPr/>
            </a:pPr>
            <a:r>
              <a:rPr lang="en-GB" sz="800" b="1" dirty="0">
                <a:solidFill>
                  <a:prstClr val="black"/>
                </a:solidFill>
                <a:latin typeface="Calibri" panose="020F0502020204030204"/>
              </a:rPr>
              <a:t>Y/G: ground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474D8D7-1054-F680-6C59-8D22F36A6F1D}"/>
              </a:ext>
            </a:extLst>
          </p:cNvPr>
          <p:cNvCxnSpPr>
            <a:cxnSpLocks/>
            <a:stCxn id="91" idx="1"/>
          </p:cNvCxnSpPr>
          <p:nvPr/>
        </p:nvCxnSpPr>
        <p:spPr>
          <a:xfrm flipH="1">
            <a:off x="3087573" y="7425244"/>
            <a:ext cx="703325" cy="9466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E3520B35-3621-3C1C-B734-88337AA51B7F}"/>
              </a:ext>
            </a:extLst>
          </p:cNvPr>
          <p:cNvSpPr txBox="1"/>
          <p:nvPr/>
        </p:nvSpPr>
        <p:spPr>
          <a:xfrm>
            <a:off x="272493" y="3921674"/>
            <a:ext cx="1490963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To contactor 1</a:t>
            </a:r>
          </a:p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½ stadium right</a:t>
            </a:r>
          </a:p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Max cable Ø: 11 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Min cable Ø: 6 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Cross section: 2.5 mm² max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CE4083F7-0402-C9C4-F0DD-36A13FC40DDD}"/>
              </a:ext>
            </a:extLst>
          </p:cNvPr>
          <p:cNvGrpSpPr/>
          <p:nvPr/>
        </p:nvGrpSpPr>
        <p:grpSpPr>
          <a:xfrm>
            <a:off x="796888" y="5186999"/>
            <a:ext cx="2140278" cy="1623789"/>
            <a:chOff x="796888" y="5186999"/>
            <a:chExt cx="2140278" cy="1623789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47387D59-FA24-A11B-A019-8D03E35D1C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F1AED77-CB3A-9B41-B484-C3B93284286E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53FE27-0F2F-7B7D-5482-161BE6AB07DD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FB2AD93-9943-F070-BACF-31353A01C681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E8FE8A7-CA4D-4323-23D2-E8F88201AB30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260990EE-4C4B-4000-53BE-0E540899F79A}"/>
              </a:ext>
            </a:extLst>
          </p:cNvPr>
          <p:cNvCxnSpPr>
            <a:cxnSpLocks/>
            <a:stCxn id="91" idx="3"/>
          </p:cNvCxnSpPr>
          <p:nvPr/>
        </p:nvCxnSpPr>
        <p:spPr>
          <a:xfrm>
            <a:off x="5687425" y="7425244"/>
            <a:ext cx="715640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7F43213-221B-266C-A3E1-5ABB317FCCDF}"/>
              </a:ext>
            </a:extLst>
          </p:cNvPr>
          <p:cNvCxnSpPr>
            <a:cxnSpLocks/>
          </p:cNvCxnSpPr>
          <p:nvPr/>
        </p:nvCxnSpPr>
        <p:spPr>
          <a:xfrm flipV="1">
            <a:off x="3087696" y="4953000"/>
            <a:ext cx="0" cy="2489604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4B641453-99B2-146F-EE42-80BFF0408753}"/>
              </a:ext>
            </a:extLst>
          </p:cNvPr>
          <p:cNvCxnSpPr>
            <a:cxnSpLocks/>
          </p:cNvCxnSpPr>
          <p:nvPr/>
        </p:nvCxnSpPr>
        <p:spPr>
          <a:xfrm flipV="1">
            <a:off x="2250725" y="4956972"/>
            <a:ext cx="858390" cy="1275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DC47020A-EDB9-0BA5-7A8D-B677FDE3C876}"/>
              </a:ext>
            </a:extLst>
          </p:cNvPr>
          <p:cNvCxnSpPr>
            <a:cxnSpLocks/>
          </p:cNvCxnSpPr>
          <p:nvPr/>
        </p:nvCxnSpPr>
        <p:spPr>
          <a:xfrm flipV="1">
            <a:off x="2250725" y="4956459"/>
            <a:ext cx="0" cy="37040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713535D8-E5F4-2B84-5587-1D21AF605C33}"/>
              </a:ext>
            </a:extLst>
          </p:cNvPr>
          <p:cNvGrpSpPr/>
          <p:nvPr/>
        </p:nvGrpSpPr>
        <p:grpSpPr>
          <a:xfrm>
            <a:off x="4211413" y="5186951"/>
            <a:ext cx="2140278" cy="1623789"/>
            <a:chOff x="796888" y="5186999"/>
            <a:chExt cx="2140278" cy="1623789"/>
          </a:xfrm>
        </p:grpSpPr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CB3E4C89-AAE6-6B97-7A08-41407B694E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234DC11-78E0-7CBA-0AEB-C41C5699D03F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0AEF89C-13F6-3DDB-2455-D238196EDF93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82D45F6-5598-2517-A798-CFB03E868FB0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63406BB-C408-16D3-FE20-6BF0169021A3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973B6389-AAA9-AC95-82D1-29E5654A4A37}"/>
              </a:ext>
            </a:extLst>
          </p:cNvPr>
          <p:cNvCxnSpPr>
            <a:cxnSpLocks/>
          </p:cNvCxnSpPr>
          <p:nvPr/>
        </p:nvCxnSpPr>
        <p:spPr>
          <a:xfrm flipV="1">
            <a:off x="5651280" y="4949419"/>
            <a:ext cx="751908" cy="6379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86599E73-8DD9-A827-F9DC-E0C209AE3B7F}"/>
              </a:ext>
            </a:extLst>
          </p:cNvPr>
          <p:cNvCxnSpPr>
            <a:cxnSpLocks/>
          </p:cNvCxnSpPr>
          <p:nvPr/>
        </p:nvCxnSpPr>
        <p:spPr>
          <a:xfrm flipV="1">
            <a:off x="5656953" y="4937513"/>
            <a:ext cx="0" cy="382203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39E914C3-47BA-4B46-8E23-58719D930CB4}"/>
              </a:ext>
            </a:extLst>
          </p:cNvPr>
          <p:cNvCxnSpPr>
            <a:cxnSpLocks/>
          </p:cNvCxnSpPr>
          <p:nvPr/>
        </p:nvCxnSpPr>
        <p:spPr>
          <a:xfrm flipH="1" flipV="1">
            <a:off x="6390626" y="4944656"/>
            <a:ext cx="12439" cy="2488796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avec flèche 68">
            <a:extLst>
              <a:ext uri="{FF2B5EF4-FFF2-40B4-BE49-F238E27FC236}">
                <a16:creationId xmlns:a16="http://schemas.microsoft.com/office/drawing/2014/main" id="{F847666A-6B40-A58D-23A8-2FD3AE52BEE8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4719937" y="4906002"/>
            <a:ext cx="87153" cy="0"/>
          </a:xfrm>
          <a:prstGeom prst="straightConnector1">
            <a:avLst/>
          </a:prstGeom>
          <a:ln w="22225">
            <a:solidFill>
              <a:srgbClr val="0070C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D6EC5CB8-BC16-3459-0693-658CDBC39902}"/>
              </a:ext>
            </a:extLst>
          </p:cNvPr>
          <p:cNvSpPr txBox="1"/>
          <p:nvPr/>
        </p:nvSpPr>
        <p:spPr>
          <a:xfrm>
            <a:off x="3155266" y="4513587"/>
            <a:ext cx="1564671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To contactor 2 </a:t>
            </a:r>
          </a:p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½ stadium left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Max cable Ø: 11 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Min cable Ø: 6 mm</a:t>
            </a:r>
          </a:p>
          <a:p>
            <a:pPr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Cross section: 2.5 mm² max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009FF426-B7BA-EFD4-7249-25598A74088D}"/>
              </a:ext>
            </a:extLst>
          </p:cNvPr>
          <p:cNvSpPr txBox="1"/>
          <p:nvPr/>
        </p:nvSpPr>
        <p:spPr>
          <a:xfrm>
            <a:off x="283288" y="3504681"/>
            <a:ext cx="115043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Cables not supplied by ECLATEC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id="{2C62CDC2-5F5B-C3CF-51D9-5DBF9F75199C}"/>
              </a:ext>
            </a:extLst>
          </p:cNvPr>
          <p:cNvSpPr txBox="1"/>
          <p:nvPr/>
        </p:nvSpPr>
        <p:spPr>
          <a:xfrm>
            <a:off x="3935152" y="8637376"/>
            <a:ext cx="1540737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Cables not supplied by ECLATEC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7F123FF6-D890-4359-BF8E-BC7946CB62A4}"/>
              </a:ext>
            </a:extLst>
          </p:cNvPr>
          <p:cNvSpPr txBox="1"/>
          <p:nvPr/>
        </p:nvSpPr>
        <p:spPr>
          <a:xfrm>
            <a:off x="3174628" y="5341810"/>
            <a:ext cx="115601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Cables not supplied by ECLATEC</a:t>
            </a:r>
          </a:p>
        </p:txBody>
      </p:sp>
      <p:cxnSp>
        <p:nvCxnSpPr>
          <p:cNvPr id="75" name="Connecteur droit avec flèche 74">
            <a:extLst>
              <a:ext uri="{FF2B5EF4-FFF2-40B4-BE49-F238E27FC236}">
                <a16:creationId xmlns:a16="http://schemas.microsoft.com/office/drawing/2014/main" id="{90F4944D-5C1B-4EC8-4CA6-EFE8171E6535}"/>
              </a:ext>
            </a:extLst>
          </p:cNvPr>
          <p:cNvCxnSpPr>
            <a:cxnSpLocks/>
          </p:cNvCxnSpPr>
          <p:nvPr/>
        </p:nvCxnSpPr>
        <p:spPr>
          <a:xfrm flipV="1">
            <a:off x="3387390" y="7465765"/>
            <a:ext cx="0" cy="82447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45260930-1EDC-34B4-4477-0BB4DF63DF57}"/>
              </a:ext>
            </a:extLst>
          </p:cNvPr>
          <p:cNvCxnSpPr>
            <a:cxnSpLocks/>
            <a:stCxn id="95" idx="1"/>
          </p:cNvCxnSpPr>
          <p:nvPr/>
        </p:nvCxnSpPr>
        <p:spPr>
          <a:xfrm flipH="1" flipV="1">
            <a:off x="3387390" y="8290243"/>
            <a:ext cx="543132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E128510B-892B-9DFF-17D8-51F1CA33ECD8}"/>
              </a:ext>
            </a:extLst>
          </p:cNvPr>
          <p:cNvCxnSpPr>
            <a:cxnSpLocks/>
          </p:cNvCxnSpPr>
          <p:nvPr/>
        </p:nvCxnSpPr>
        <p:spPr>
          <a:xfrm flipH="1">
            <a:off x="5268120" y="8290243"/>
            <a:ext cx="769074" cy="6402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8" name="Image 47">
            <a:extLst>
              <a:ext uri="{FF2B5EF4-FFF2-40B4-BE49-F238E27FC236}">
                <a16:creationId xmlns:a16="http://schemas.microsoft.com/office/drawing/2014/main" id="{9831720D-EE25-4DDC-9D82-46AB5A5D17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999" y="1309590"/>
            <a:ext cx="2113377" cy="1335396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62BA1CBC-DE09-9C2E-6905-9A69FF0FA31F}"/>
              </a:ext>
            </a:extLst>
          </p:cNvPr>
          <p:cNvSpPr/>
          <p:nvPr/>
        </p:nvSpPr>
        <p:spPr>
          <a:xfrm>
            <a:off x="1374499" y="2076516"/>
            <a:ext cx="210787" cy="239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Forme libre : forme 58">
            <a:extLst>
              <a:ext uri="{FF2B5EF4-FFF2-40B4-BE49-F238E27FC236}">
                <a16:creationId xmlns:a16="http://schemas.microsoft.com/office/drawing/2014/main" id="{1123AE3C-0ED2-A23F-F123-8B2908900F37}"/>
              </a:ext>
            </a:extLst>
          </p:cNvPr>
          <p:cNvSpPr/>
          <p:nvPr/>
        </p:nvSpPr>
        <p:spPr>
          <a:xfrm>
            <a:off x="1417465" y="2265680"/>
            <a:ext cx="603625" cy="3048000"/>
          </a:xfrm>
          <a:custGeom>
            <a:avLst/>
            <a:gdLst>
              <a:gd name="connsiteX0" fmla="*/ 182735 w 603625"/>
              <a:gd name="connsiteY0" fmla="*/ 0 h 3048000"/>
              <a:gd name="connsiteX1" fmla="*/ 20175 w 603625"/>
              <a:gd name="connsiteY1" fmla="*/ 1066800 h 3048000"/>
              <a:gd name="connsiteX2" fmla="*/ 589135 w 603625"/>
              <a:gd name="connsiteY2" fmla="*/ 1950720 h 3048000"/>
              <a:gd name="connsiteX3" fmla="*/ 436735 w 603625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5" h="3048000">
                <a:moveTo>
                  <a:pt x="182735" y="0"/>
                </a:moveTo>
                <a:cubicBezTo>
                  <a:pt x="67588" y="370840"/>
                  <a:pt x="-47558" y="741680"/>
                  <a:pt x="20175" y="1066800"/>
                </a:cubicBezTo>
                <a:cubicBezTo>
                  <a:pt x="87908" y="1391920"/>
                  <a:pt x="519708" y="1620520"/>
                  <a:pt x="589135" y="1950720"/>
                </a:cubicBezTo>
                <a:cubicBezTo>
                  <a:pt x="658562" y="2280920"/>
                  <a:pt x="457055" y="2973493"/>
                  <a:pt x="436735" y="3048000"/>
                </a:cubicBezTo>
              </a:path>
            </a:pathLst>
          </a:cu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1" name="Image 70">
            <a:extLst>
              <a:ext uri="{FF2B5EF4-FFF2-40B4-BE49-F238E27FC236}">
                <a16:creationId xmlns:a16="http://schemas.microsoft.com/office/drawing/2014/main" id="{DEE535A0-9C7A-EA7D-BC3C-281DA02810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0655" y="1317136"/>
            <a:ext cx="2113377" cy="1335396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:a16="http://schemas.microsoft.com/office/drawing/2014/main" id="{9A467B58-83B2-3AE8-5990-507BA87B0182}"/>
              </a:ext>
            </a:extLst>
          </p:cNvPr>
          <p:cNvSpPr/>
          <p:nvPr/>
        </p:nvSpPr>
        <p:spPr>
          <a:xfrm>
            <a:off x="4784535" y="2084062"/>
            <a:ext cx="210787" cy="239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Forme libre : forme 72">
            <a:extLst>
              <a:ext uri="{FF2B5EF4-FFF2-40B4-BE49-F238E27FC236}">
                <a16:creationId xmlns:a16="http://schemas.microsoft.com/office/drawing/2014/main" id="{DE799F01-CC48-DD3C-CF94-8B18700C9401}"/>
              </a:ext>
            </a:extLst>
          </p:cNvPr>
          <p:cNvSpPr/>
          <p:nvPr/>
        </p:nvSpPr>
        <p:spPr>
          <a:xfrm>
            <a:off x="4827501" y="2273226"/>
            <a:ext cx="603625" cy="3048000"/>
          </a:xfrm>
          <a:custGeom>
            <a:avLst/>
            <a:gdLst>
              <a:gd name="connsiteX0" fmla="*/ 182735 w 603625"/>
              <a:gd name="connsiteY0" fmla="*/ 0 h 3048000"/>
              <a:gd name="connsiteX1" fmla="*/ 20175 w 603625"/>
              <a:gd name="connsiteY1" fmla="*/ 1066800 h 3048000"/>
              <a:gd name="connsiteX2" fmla="*/ 589135 w 603625"/>
              <a:gd name="connsiteY2" fmla="*/ 1950720 h 3048000"/>
              <a:gd name="connsiteX3" fmla="*/ 436735 w 603625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5" h="3048000">
                <a:moveTo>
                  <a:pt x="182735" y="0"/>
                </a:moveTo>
                <a:cubicBezTo>
                  <a:pt x="67588" y="370840"/>
                  <a:pt x="-47558" y="741680"/>
                  <a:pt x="20175" y="1066800"/>
                </a:cubicBezTo>
                <a:cubicBezTo>
                  <a:pt x="87908" y="1391920"/>
                  <a:pt x="519708" y="1620520"/>
                  <a:pt x="589135" y="1950720"/>
                </a:cubicBezTo>
                <a:cubicBezTo>
                  <a:pt x="658562" y="2280920"/>
                  <a:pt x="457055" y="2973493"/>
                  <a:pt x="436735" y="3048000"/>
                </a:cubicBezTo>
              </a:path>
            </a:pathLst>
          </a:cu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DA2C23BA-D406-F21C-BCE3-C99CAD108A87}"/>
              </a:ext>
            </a:extLst>
          </p:cNvPr>
          <p:cNvSpPr txBox="1"/>
          <p:nvPr/>
        </p:nvSpPr>
        <p:spPr>
          <a:xfrm>
            <a:off x="1740824" y="3209334"/>
            <a:ext cx="792965" cy="5078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>
                <a:solidFill>
                  <a:prstClr val="black"/>
                </a:solidFill>
                <a:latin typeface="Calibri" panose="020F0502020204030204"/>
              </a:rPr>
              <a:t>Cables not supplied by ECLATEC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83BCD6B0-E92F-9220-2F15-B938F93E45AE}"/>
              </a:ext>
            </a:extLst>
          </p:cNvPr>
          <p:cNvSpPr txBox="1"/>
          <p:nvPr/>
        </p:nvSpPr>
        <p:spPr>
          <a:xfrm>
            <a:off x="2852997" y="2247139"/>
            <a:ext cx="131302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Connector supplied </a:t>
            </a:r>
            <a:br>
              <a:rPr lang="en-GB" sz="900" b="1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en-GB" sz="900" b="1" dirty="0">
                <a:solidFill>
                  <a:prstClr val="black"/>
                </a:solidFill>
                <a:latin typeface="Calibri" panose="020F0502020204030204"/>
              </a:rPr>
              <a:t>by ECLATEC</a:t>
            </a:r>
          </a:p>
        </p:txBody>
      </p:sp>
      <p:cxnSp>
        <p:nvCxnSpPr>
          <p:cNvPr id="86" name="Connecteur droit avec flèche 85">
            <a:extLst>
              <a:ext uri="{FF2B5EF4-FFF2-40B4-BE49-F238E27FC236}">
                <a16:creationId xmlns:a16="http://schemas.microsoft.com/office/drawing/2014/main" id="{B86A57E4-65F8-2591-1EDB-6F81518BCA3F}"/>
              </a:ext>
            </a:extLst>
          </p:cNvPr>
          <p:cNvCxnSpPr>
            <a:cxnSpLocks/>
          </p:cNvCxnSpPr>
          <p:nvPr/>
        </p:nvCxnSpPr>
        <p:spPr>
          <a:xfrm flipH="1" flipV="1">
            <a:off x="2189545" y="2119204"/>
            <a:ext cx="5330" cy="320221"/>
          </a:xfrm>
          <a:prstGeom prst="straightConnector1">
            <a:avLst/>
          </a:prstGeom>
          <a:ln w="6350">
            <a:solidFill>
              <a:srgbClr val="30303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6286A11-DCCB-F03C-3134-EFA65A228E81}"/>
              </a:ext>
            </a:extLst>
          </p:cNvPr>
          <p:cNvCxnSpPr>
            <a:cxnSpLocks/>
            <a:stCxn id="84" idx="1"/>
          </p:cNvCxnSpPr>
          <p:nvPr/>
        </p:nvCxnSpPr>
        <p:spPr>
          <a:xfrm flipH="1">
            <a:off x="2194875" y="2431805"/>
            <a:ext cx="658122" cy="668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AAE1437B-DA22-2DF0-0DD7-51C44137ED71}"/>
              </a:ext>
            </a:extLst>
          </p:cNvPr>
          <p:cNvCxnSpPr>
            <a:cxnSpLocks/>
          </p:cNvCxnSpPr>
          <p:nvPr/>
        </p:nvCxnSpPr>
        <p:spPr>
          <a:xfrm flipH="1">
            <a:off x="3941155" y="2438588"/>
            <a:ext cx="163069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 droit avec flèche 114">
            <a:extLst>
              <a:ext uri="{FF2B5EF4-FFF2-40B4-BE49-F238E27FC236}">
                <a16:creationId xmlns:a16="http://schemas.microsoft.com/office/drawing/2014/main" id="{A08233F2-C425-3A21-5EC9-210CF5A680DD}"/>
              </a:ext>
            </a:extLst>
          </p:cNvPr>
          <p:cNvCxnSpPr>
            <a:cxnSpLocks/>
          </p:cNvCxnSpPr>
          <p:nvPr/>
        </p:nvCxnSpPr>
        <p:spPr>
          <a:xfrm flipH="1" flipV="1">
            <a:off x="5572798" y="2119204"/>
            <a:ext cx="5330" cy="320221"/>
          </a:xfrm>
          <a:prstGeom prst="straightConnector1">
            <a:avLst/>
          </a:prstGeom>
          <a:ln w="6350">
            <a:solidFill>
              <a:srgbClr val="30303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BAD4379D-5586-85CA-2435-BD1A671B6BE0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GB" sz="600"/>
              <a:t>ECLATEC S.A.S. 41, rue Lafayette - CS 20069 - Maxéville - 54528 LAXOU CEDEX - France </a:t>
            </a:r>
          </a:p>
          <a:p>
            <a:r>
              <a:rPr lang="en-GB" sz="600"/>
              <a:t>Tel. • + 33 (0)3 83 39 38 00</a:t>
            </a:r>
          </a:p>
          <a:p>
            <a:r>
              <a:rPr lang="en-GB" sz="600"/>
              <a:t>Site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695674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40953</TotalTime>
  <Words>1893</Words>
  <Application>Microsoft Office PowerPoint</Application>
  <PresentationFormat>Format A4 (210 x 297 mm)</PresentationFormat>
  <Paragraphs>371</Paragraphs>
  <Slides>14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1" baseType="lpstr">
      <vt:lpstr>Arial</vt:lpstr>
      <vt:lpstr>Calibri</vt:lpstr>
      <vt:lpstr>Google Sans</vt:lpstr>
      <vt:lpstr>Tahoma</vt:lpstr>
      <vt:lpstr>Verdana</vt:lpstr>
      <vt:lpstr>Wingdings 2</vt:lpstr>
      <vt:lpstr>Aspect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Patrick GAUTIER</cp:lastModifiedBy>
  <cp:revision>1305</cp:revision>
  <cp:lastPrinted>2024-08-30T07:04:23Z</cp:lastPrinted>
  <dcterms:created xsi:type="dcterms:W3CDTF">2014-09-30T11:19:34Z</dcterms:created>
  <dcterms:modified xsi:type="dcterms:W3CDTF">2024-12-09T10:41:03Z</dcterms:modified>
</cp:coreProperties>
</file>